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sldIdLst>
    <p:sldId id="412" r:id="rId3"/>
    <p:sldId id="357" r:id="rId4"/>
    <p:sldId id="356" r:id="rId5"/>
    <p:sldId id="358" r:id="rId6"/>
    <p:sldId id="364" r:id="rId7"/>
    <p:sldId id="366" r:id="rId8"/>
    <p:sldId id="367" r:id="rId9"/>
    <p:sldId id="368" r:id="rId10"/>
    <p:sldId id="369" r:id="rId11"/>
    <p:sldId id="370" r:id="rId12"/>
    <p:sldId id="371" r:id="rId13"/>
    <p:sldId id="372" r:id="rId14"/>
    <p:sldId id="373" r:id="rId15"/>
    <p:sldId id="377" r:id="rId16"/>
    <p:sldId id="376" r:id="rId17"/>
    <p:sldId id="378" r:id="rId18"/>
    <p:sldId id="379" r:id="rId19"/>
    <p:sldId id="380" r:id="rId20"/>
    <p:sldId id="382" r:id="rId21"/>
    <p:sldId id="381" r:id="rId22"/>
    <p:sldId id="384" r:id="rId23"/>
    <p:sldId id="385" r:id="rId24"/>
    <p:sldId id="413" r:id="rId25"/>
    <p:sldId id="386" r:id="rId26"/>
    <p:sldId id="389" r:id="rId27"/>
    <p:sldId id="390" r:id="rId28"/>
    <p:sldId id="388" r:id="rId29"/>
    <p:sldId id="387" r:id="rId30"/>
    <p:sldId id="391" r:id="rId31"/>
    <p:sldId id="392" r:id="rId32"/>
    <p:sldId id="393" r:id="rId33"/>
    <p:sldId id="395" r:id="rId34"/>
    <p:sldId id="394" r:id="rId35"/>
    <p:sldId id="396" r:id="rId36"/>
    <p:sldId id="397" r:id="rId37"/>
    <p:sldId id="398" r:id="rId38"/>
    <p:sldId id="399" r:id="rId39"/>
    <p:sldId id="400" r:id="rId40"/>
    <p:sldId id="401" r:id="rId41"/>
    <p:sldId id="402" r:id="rId42"/>
    <p:sldId id="403" r:id="rId43"/>
    <p:sldId id="404" r:id="rId44"/>
    <p:sldId id="408" r:id="rId45"/>
    <p:sldId id="405" r:id="rId46"/>
    <p:sldId id="406" r:id="rId47"/>
    <p:sldId id="407" r:id="rId48"/>
    <p:sldId id="410" r:id="rId49"/>
    <p:sldId id="409" r:id="rId50"/>
    <p:sldId id="411" r:id="rId51"/>
  </p:sldIdLst>
  <p:sldSz cx="12192000" cy="6858000"/>
  <p:notesSz cx="6858000" cy="9144000"/>
  <p:embeddedFontLst>
    <p:embeddedFont>
      <p:font typeface="Bodoni MT" panose="02070603080606020203" pitchFamily="18" charset="0"/>
      <p:regular r:id="rId52"/>
      <p:bold r:id="rId53"/>
      <p:italic r:id="rId54"/>
      <p:boldItalic r:id="rId55"/>
    </p:embeddedFont>
    <p:embeddedFont>
      <p:font typeface="Calibri" panose="020F0502020204030204" pitchFamily="34" charset="0"/>
      <p:regular r:id="rId56"/>
      <p:bold r:id="rId57"/>
      <p:italic r:id="rId58"/>
      <p:boldItalic r:id="rId59"/>
    </p:embeddedFont>
    <p:embeddedFont>
      <p:font typeface="Calibri Light" panose="020F0302020204030204" pitchFamily="34" charset="0"/>
      <p:regular r:id="rId60"/>
      <p:italic r:id="rId61"/>
    </p:embeddedFont>
    <p:embeddedFont>
      <p:font typeface="Cambria Math" panose="02040503050406030204" pitchFamily="18"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4919" autoAdjust="0"/>
  </p:normalViewPr>
  <p:slideViewPr>
    <p:cSldViewPr snapToGrid="0">
      <p:cViewPr varScale="1">
        <p:scale>
          <a:sx n="99" d="100"/>
          <a:sy n="99" d="100"/>
        </p:scale>
        <p:origin x="330" y="90"/>
      </p:cViewPr>
      <p:guideLst/>
    </p:cSldViewPr>
  </p:slideViewPr>
  <p:outlineViewPr>
    <p:cViewPr>
      <p:scale>
        <a:sx n="33" d="100"/>
        <a:sy n="33" d="100"/>
      </p:scale>
      <p:origin x="0" y="-63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BDAA82-BFF3-46B3-99C0-9514DEC6F55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D1889-51C2-41DE-A72E-70D6C5A7A29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DAA82-BFF3-46B3-99C0-9514DEC6F55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D1889-51C2-41DE-A72E-70D6C5A7A29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DAA82-BFF3-46B3-99C0-9514DEC6F55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D1889-51C2-41DE-A72E-70D6C5A7A29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elbild">
    <p:bg>
      <p:bgRef idx="1001">
        <a:schemeClr val="bg2"/>
      </p:bgRef>
    </p:bg>
    <p:spTree>
      <p:nvGrpSpPr>
        <p:cNvPr id="1" name=""/>
        <p:cNvGrpSpPr/>
        <p:nvPr/>
      </p:nvGrpSpPr>
      <p:grpSpPr>
        <a:xfrm>
          <a:off x="0" y="0"/>
          <a:ext cx="0" cy="0"/>
          <a:chOff x="0" y="0"/>
          <a:chExt cx="0" cy="0"/>
        </a:xfrm>
      </p:grpSpPr>
      <p:sp>
        <p:nvSpPr>
          <p:cNvPr id="168" name="Textplatzhalter 167">
            <a:extLst>
              <a:ext uri="{FF2B5EF4-FFF2-40B4-BE49-F238E27FC236}">
                <a16:creationId xmlns:a16="http://schemas.microsoft.com/office/drawing/2014/main" id="{91CA67B1-C872-42F5-99A5-C31B319F69AF}"/>
              </a:ext>
            </a:extLst>
          </p:cNvPr>
          <p:cNvSpPr>
            <a:spLocks noGrp="1"/>
          </p:cNvSpPr>
          <p:nvPr>
            <p:ph type="body" sz="quarter" idx="11" hasCustomPrompt="1"/>
          </p:nvPr>
        </p:nvSpPr>
        <p:spPr>
          <a:xfrm>
            <a:off x="0" y="1628778"/>
            <a:ext cx="12192000" cy="5229225"/>
          </a:xfrm>
          <a:gradFill>
            <a:gsLst>
              <a:gs pos="50000">
                <a:schemeClr val="accent4">
                  <a:alpha val="50000"/>
                </a:schemeClr>
              </a:gs>
              <a:gs pos="5000">
                <a:schemeClr val="accent4"/>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dirty="0">
                <a:latin typeface="+mj-lt"/>
                <a:ea typeface="+mj-ea"/>
                <a:cs typeface="+mj-cs"/>
              </a:defRPr>
            </a:lvl1pPr>
          </a:lstStyle>
          <a:p>
            <a:pPr lvl="0">
              <a:spcBef>
                <a:spcPct val="0"/>
              </a:spcBef>
            </a:pPr>
            <a:r>
              <a:rPr lang="de-DE" dirty="0"/>
              <a:t> </a:t>
            </a:r>
          </a:p>
        </p:txBody>
      </p:sp>
      <p:sp>
        <p:nvSpPr>
          <p:cNvPr id="165" name="Bildplatzhalter 60">
            <a:extLst>
              <a:ext uri="{FF2B5EF4-FFF2-40B4-BE49-F238E27FC236}">
                <a16:creationId xmlns:a16="http://schemas.microsoft.com/office/drawing/2014/main" id="{F018B551-27B5-4B00-BF39-7527999917AE}"/>
              </a:ext>
            </a:extLst>
          </p:cNvPr>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dirty="0"/>
              <a:t> </a:t>
            </a:r>
          </a:p>
        </p:txBody>
      </p:sp>
      <p:sp>
        <p:nvSpPr>
          <p:cNvPr id="2" name="Titel 1">
            <a:extLst>
              <a:ext uri="{FF2B5EF4-FFF2-40B4-BE49-F238E27FC236}">
                <a16:creationId xmlns:a16="http://schemas.microsoft.com/office/drawing/2014/main" id="{6C1DC1BF-B7B9-4143-AFEB-7D1D6C73E88C}"/>
              </a:ext>
            </a:extLst>
          </p:cNvPr>
          <p:cNvSpPr>
            <a:spLocks noGrp="1"/>
          </p:cNvSpPr>
          <p:nvPr>
            <p:ph type="title" hasCustomPrompt="1"/>
          </p:nvPr>
        </p:nvSpPr>
        <p:spPr>
          <a:xfrm>
            <a:off x="520165" y="2913732"/>
            <a:ext cx="4979505" cy="1117229"/>
          </a:xfrm>
        </p:spPr>
        <p:txBody>
          <a:bodyPr wrap="none" tIns="0" rIns="0"/>
          <a:lstStyle>
            <a:lvl1pPr algn="l">
              <a:lnSpc>
                <a:spcPct val="110000"/>
              </a:lnSpc>
              <a:defRPr sz="6600">
                <a:solidFill>
                  <a:schemeClr val="tx1"/>
                </a:solidFill>
              </a:defRPr>
            </a:lvl1pPr>
          </a:lstStyle>
          <a:p>
            <a:r>
              <a:rPr lang="de-DE" dirty="0"/>
              <a:t>Willkommen</a:t>
            </a:r>
          </a:p>
        </p:txBody>
      </p:sp>
      <p:sp>
        <p:nvSpPr>
          <p:cNvPr id="56" name="Rechteck 55">
            <a:extLst>
              <a:ext uri="{FF2B5EF4-FFF2-40B4-BE49-F238E27FC236}">
                <a16:creationId xmlns:a16="http://schemas.microsoft.com/office/drawing/2014/main" id="{929994FB-5DBF-40C3-99B7-BCB45F80FCBA}"/>
              </a:ext>
            </a:extLst>
          </p:cNvPr>
          <p:cNvSpPr/>
          <p:nvPr userDrawn="1"/>
        </p:nvSpPr>
        <p:spPr>
          <a:xfrm>
            <a:off x="518400" y="1196733"/>
            <a:ext cx="11676062" cy="72000"/>
          </a:xfrm>
          <a:prstGeom prst="rect">
            <a:avLst/>
          </a:prstGeom>
          <a:solidFill>
            <a:srgbClr val="266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FFFFFF"/>
              </a:solidFill>
            </a:endParaRPr>
          </a:p>
        </p:txBody>
      </p:sp>
      <p:grpSp>
        <p:nvGrpSpPr>
          <p:cNvPr id="57" name="Gruppieren 56">
            <a:extLst>
              <a:ext uri="{FF2B5EF4-FFF2-40B4-BE49-F238E27FC236}">
                <a16:creationId xmlns:a16="http://schemas.microsoft.com/office/drawing/2014/main" id="{A67BB0E1-5E7F-46E5-9D87-74249FA80151}"/>
              </a:ext>
            </a:extLst>
          </p:cNvPr>
          <p:cNvGrpSpPr/>
          <p:nvPr userDrawn="1"/>
        </p:nvGrpSpPr>
        <p:grpSpPr>
          <a:xfrm>
            <a:off x="-390525" y="160149"/>
            <a:ext cx="333376" cy="136812"/>
            <a:chOff x="-133350" y="2711163"/>
            <a:chExt cx="333375" cy="136812"/>
          </a:xfrm>
        </p:grpSpPr>
        <p:cxnSp>
          <p:nvCxnSpPr>
            <p:cNvPr id="58" name="Gerader Verbinder 57">
              <a:extLst>
                <a:ext uri="{FF2B5EF4-FFF2-40B4-BE49-F238E27FC236}">
                  <a16:creationId xmlns:a16="http://schemas.microsoft.com/office/drawing/2014/main" id="{735EC3F0-D52F-43D8-9D20-FC4F70B1922F}"/>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9" name="Textfeld 58">
              <a:extLst>
                <a:ext uri="{FF2B5EF4-FFF2-40B4-BE49-F238E27FC236}">
                  <a16:creationId xmlns:a16="http://schemas.microsoft.com/office/drawing/2014/main" id="{D73E6E84-A759-4118-9971-2B614D3FE504}"/>
                </a:ext>
              </a:extLst>
            </p:cNvPr>
            <p:cNvSpPr txBox="1"/>
            <p:nvPr userDrawn="1"/>
          </p:nvSpPr>
          <p:spPr>
            <a:xfrm>
              <a:off x="-96504"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08,70</a:t>
              </a:r>
            </a:p>
          </p:txBody>
        </p:sp>
      </p:grpSp>
      <p:grpSp>
        <p:nvGrpSpPr>
          <p:cNvPr id="60" name="Gruppieren 59">
            <a:extLst>
              <a:ext uri="{FF2B5EF4-FFF2-40B4-BE49-F238E27FC236}">
                <a16:creationId xmlns:a16="http://schemas.microsoft.com/office/drawing/2014/main" id="{F1FCC803-A93B-423F-B835-B52876B2721B}"/>
              </a:ext>
            </a:extLst>
          </p:cNvPr>
          <p:cNvGrpSpPr/>
          <p:nvPr userDrawn="1"/>
        </p:nvGrpSpPr>
        <p:grpSpPr>
          <a:xfrm>
            <a:off x="-390525" y="1131699"/>
            <a:ext cx="333376" cy="136812"/>
            <a:chOff x="-133350" y="2711163"/>
            <a:chExt cx="333375" cy="136812"/>
          </a:xfrm>
        </p:grpSpPr>
        <p:cxnSp>
          <p:nvCxnSpPr>
            <p:cNvPr id="61" name="Gerader Verbinder 60">
              <a:extLst>
                <a:ext uri="{FF2B5EF4-FFF2-40B4-BE49-F238E27FC236}">
                  <a16:creationId xmlns:a16="http://schemas.microsoft.com/office/drawing/2014/main" id="{94D29247-DB20-40F1-888F-155F9E5ABC80}"/>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5E32A3F3-E989-43F3-A16F-94173C632533}"/>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06,00</a:t>
              </a:r>
            </a:p>
          </p:txBody>
        </p:sp>
      </p:grpSp>
      <p:grpSp>
        <p:nvGrpSpPr>
          <p:cNvPr id="63" name="Gruppieren 62">
            <a:extLst>
              <a:ext uri="{FF2B5EF4-FFF2-40B4-BE49-F238E27FC236}">
                <a16:creationId xmlns:a16="http://schemas.microsoft.com/office/drawing/2014/main" id="{44D22F83-A0F5-4FE2-9D6C-012542F7E2B8}"/>
              </a:ext>
            </a:extLst>
          </p:cNvPr>
          <p:cNvGrpSpPr/>
          <p:nvPr userDrawn="1"/>
        </p:nvGrpSpPr>
        <p:grpSpPr>
          <a:xfrm>
            <a:off x="-390525" y="1491959"/>
            <a:ext cx="333376" cy="136812"/>
            <a:chOff x="-133350" y="2711163"/>
            <a:chExt cx="333375" cy="136812"/>
          </a:xfrm>
        </p:grpSpPr>
        <p:cxnSp>
          <p:nvCxnSpPr>
            <p:cNvPr id="64" name="Gerader Verbinder 63">
              <a:extLst>
                <a:ext uri="{FF2B5EF4-FFF2-40B4-BE49-F238E27FC236}">
                  <a16:creationId xmlns:a16="http://schemas.microsoft.com/office/drawing/2014/main" id="{BA2BC1BF-6FE4-4475-BE69-6D37CBD5164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88D7DDBE-C865-4F05-B6F5-3E2BBB15FDA7}"/>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05,00</a:t>
              </a:r>
            </a:p>
          </p:txBody>
        </p:sp>
      </p:grpSp>
      <p:grpSp>
        <p:nvGrpSpPr>
          <p:cNvPr id="66" name="Gruppieren 65">
            <a:extLst>
              <a:ext uri="{FF2B5EF4-FFF2-40B4-BE49-F238E27FC236}">
                <a16:creationId xmlns:a16="http://schemas.microsoft.com/office/drawing/2014/main" id="{5BF365C6-4DF1-469F-A081-5BB981472333}"/>
              </a:ext>
            </a:extLst>
          </p:cNvPr>
          <p:cNvGrpSpPr/>
          <p:nvPr userDrawn="1"/>
        </p:nvGrpSpPr>
        <p:grpSpPr>
          <a:xfrm>
            <a:off x="-390525" y="3292184"/>
            <a:ext cx="333376" cy="136812"/>
            <a:chOff x="-133350" y="2711163"/>
            <a:chExt cx="333375" cy="136812"/>
          </a:xfrm>
        </p:grpSpPr>
        <p:cxnSp>
          <p:nvCxnSpPr>
            <p:cNvPr id="67" name="Gerader Verbinder 66">
              <a:extLst>
                <a:ext uri="{FF2B5EF4-FFF2-40B4-BE49-F238E27FC236}">
                  <a16:creationId xmlns:a16="http://schemas.microsoft.com/office/drawing/2014/main" id="{9CA1C573-E95F-4CC5-A4BE-0E74960DBC2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02A35681-195F-407A-BB6C-7E3B4E241132}"/>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00,00</a:t>
              </a:r>
            </a:p>
          </p:txBody>
        </p:sp>
      </p:grpSp>
      <p:grpSp>
        <p:nvGrpSpPr>
          <p:cNvPr id="69" name="Gruppieren 68">
            <a:extLst>
              <a:ext uri="{FF2B5EF4-FFF2-40B4-BE49-F238E27FC236}">
                <a16:creationId xmlns:a16="http://schemas.microsoft.com/office/drawing/2014/main" id="{BF6DC0B3-1B79-4824-B73B-DC9B7AA77A08}"/>
              </a:ext>
            </a:extLst>
          </p:cNvPr>
          <p:cNvGrpSpPr/>
          <p:nvPr userDrawn="1"/>
        </p:nvGrpSpPr>
        <p:grpSpPr>
          <a:xfrm>
            <a:off x="-390525" y="6063959"/>
            <a:ext cx="333376" cy="136812"/>
            <a:chOff x="-133350" y="2711163"/>
            <a:chExt cx="333375" cy="136812"/>
          </a:xfrm>
        </p:grpSpPr>
        <p:cxnSp>
          <p:nvCxnSpPr>
            <p:cNvPr id="70" name="Gerader Verbinder 69">
              <a:extLst>
                <a:ext uri="{FF2B5EF4-FFF2-40B4-BE49-F238E27FC236}">
                  <a16:creationId xmlns:a16="http://schemas.microsoft.com/office/drawing/2014/main" id="{439D9EA3-D6F8-4D8A-8C91-B7BCDD4883C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EF8776E0-353D-4DBE-918C-2BE4D9ED22C0}"/>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07,70</a:t>
              </a:r>
            </a:p>
          </p:txBody>
        </p:sp>
      </p:grpSp>
      <p:grpSp>
        <p:nvGrpSpPr>
          <p:cNvPr id="72" name="Gruppieren 71">
            <a:extLst>
              <a:ext uri="{FF2B5EF4-FFF2-40B4-BE49-F238E27FC236}">
                <a16:creationId xmlns:a16="http://schemas.microsoft.com/office/drawing/2014/main" id="{EB1A981A-C15F-48BC-856D-45BFDE402164}"/>
              </a:ext>
            </a:extLst>
          </p:cNvPr>
          <p:cNvGrpSpPr/>
          <p:nvPr userDrawn="1"/>
        </p:nvGrpSpPr>
        <p:grpSpPr>
          <a:xfrm>
            <a:off x="-390525" y="6495759"/>
            <a:ext cx="333376" cy="136812"/>
            <a:chOff x="-133350" y="2711163"/>
            <a:chExt cx="333375" cy="136812"/>
          </a:xfrm>
        </p:grpSpPr>
        <p:cxnSp>
          <p:nvCxnSpPr>
            <p:cNvPr id="73" name="Gerader Verbinder 72">
              <a:extLst>
                <a:ext uri="{FF2B5EF4-FFF2-40B4-BE49-F238E27FC236}">
                  <a16:creationId xmlns:a16="http://schemas.microsoft.com/office/drawing/2014/main" id="{CA1B7D91-52B4-4C4E-9872-DAE627C5BDA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a16="http://schemas.microsoft.com/office/drawing/2014/main" id="{DD5301F3-CDC0-4F62-A7F3-64DF1FAFB6C3}"/>
                </a:ext>
              </a:extLst>
            </p:cNvPr>
            <p:cNvSpPr txBox="1"/>
            <p:nvPr userDrawn="1"/>
          </p:nvSpPr>
          <p:spPr>
            <a:xfrm>
              <a:off x="-96502"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08,90</a:t>
              </a:r>
            </a:p>
          </p:txBody>
        </p:sp>
      </p:grpSp>
      <p:grpSp>
        <p:nvGrpSpPr>
          <p:cNvPr id="75" name="Gruppieren 74">
            <a:extLst>
              <a:ext uri="{FF2B5EF4-FFF2-40B4-BE49-F238E27FC236}">
                <a16:creationId xmlns:a16="http://schemas.microsoft.com/office/drawing/2014/main" id="{C5363AC9-A7FE-4ED9-A4AE-BF1F41479440}"/>
              </a:ext>
            </a:extLst>
          </p:cNvPr>
          <p:cNvGrpSpPr/>
          <p:nvPr userDrawn="1"/>
        </p:nvGrpSpPr>
        <p:grpSpPr>
          <a:xfrm rot="16200000">
            <a:off x="279024" y="-301767"/>
            <a:ext cx="333375" cy="142066"/>
            <a:chOff x="-133350" y="2705909"/>
            <a:chExt cx="333375" cy="142066"/>
          </a:xfrm>
        </p:grpSpPr>
        <p:cxnSp>
          <p:nvCxnSpPr>
            <p:cNvPr id="76" name="Gerader Verbinder 75">
              <a:extLst>
                <a:ext uri="{FF2B5EF4-FFF2-40B4-BE49-F238E27FC236}">
                  <a16:creationId xmlns:a16="http://schemas.microsoft.com/office/drawing/2014/main" id="{A5C058E5-1B77-4F37-8A90-6C2DB0C9F0D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3F3FD432-7B0C-441D-887D-260F088129D6}"/>
                </a:ext>
              </a:extLst>
            </p:cNvPr>
            <p:cNvSpPr txBox="1"/>
            <p:nvPr userDrawn="1"/>
          </p:nvSpPr>
          <p:spPr>
            <a:xfrm>
              <a:off x="-96506" y="270590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grpSp>
        <p:nvGrpSpPr>
          <p:cNvPr id="78" name="Gruppieren 77">
            <a:extLst>
              <a:ext uri="{FF2B5EF4-FFF2-40B4-BE49-F238E27FC236}">
                <a16:creationId xmlns:a16="http://schemas.microsoft.com/office/drawing/2014/main" id="{11D3348D-CD05-48E5-89ED-528A62DA8118}"/>
              </a:ext>
            </a:extLst>
          </p:cNvPr>
          <p:cNvGrpSpPr/>
          <p:nvPr userDrawn="1"/>
        </p:nvGrpSpPr>
        <p:grpSpPr>
          <a:xfrm rot="16200000">
            <a:off x="5750331" y="-301766"/>
            <a:ext cx="333375" cy="142062"/>
            <a:chOff x="-133350" y="2705913"/>
            <a:chExt cx="333375" cy="142062"/>
          </a:xfrm>
        </p:grpSpPr>
        <p:cxnSp>
          <p:nvCxnSpPr>
            <p:cNvPr id="79" name="Gerader Verbinder 78">
              <a:extLst>
                <a:ext uri="{FF2B5EF4-FFF2-40B4-BE49-F238E27FC236}">
                  <a16:creationId xmlns:a16="http://schemas.microsoft.com/office/drawing/2014/main" id="{8C904B9B-CFB8-4878-BE89-64B7783A68C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C15810B6-1DFF-43DE-849F-E24988A1AC21}"/>
                </a:ext>
              </a:extLst>
            </p:cNvPr>
            <p:cNvSpPr txBox="1"/>
            <p:nvPr userDrawn="1"/>
          </p:nvSpPr>
          <p:spPr>
            <a:xfrm>
              <a:off x="-96503" y="2705913"/>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grpSp>
        <p:nvGrpSpPr>
          <p:cNvPr id="81" name="Gruppieren 80">
            <a:extLst>
              <a:ext uri="{FF2B5EF4-FFF2-40B4-BE49-F238E27FC236}">
                <a16:creationId xmlns:a16="http://schemas.microsoft.com/office/drawing/2014/main" id="{CFDE3FDD-B76C-49E7-81B4-7302EAE01430}"/>
              </a:ext>
            </a:extLst>
          </p:cNvPr>
          <p:cNvGrpSpPr/>
          <p:nvPr userDrawn="1"/>
        </p:nvGrpSpPr>
        <p:grpSpPr>
          <a:xfrm>
            <a:off x="6198675" y="-397423"/>
            <a:ext cx="135422" cy="333375"/>
            <a:chOff x="6411420" y="-397424"/>
            <a:chExt cx="135422" cy="333375"/>
          </a:xfrm>
        </p:grpSpPr>
        <p:cxnSp>
          <p:nvCxnSpPr>
            <p:cNvPr id="82" name="Gerader Verbinder 81">
              <a:extLst>
                <a:ext uri="{FF2B5EF4-FFF2-40B4-BE49-F238E27FC236}">
                  <a16:creationId xmlns:a16="http://schemas.microsoft.com/office/drawing/2014/main" id="{CC2966EC-F4C0-41FC-88ED-2E5F725EA0B2}"/>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3" name="Textfeld 82">
              <a:extLst>
                <a:ext uri="{FF2B5EF4-FFF2-40B4-BE49-F238E27FC236}">
                  <a16:creationId xmlns:a16="http://schemas.microsoft.com/office/drawing/2014/main" id="{92230FDE-430C-429C-A396-DFCEF2CE147E}"/>
                </a:ext>
              </a:extLst>
            </p:cNvPr>
            <p:cNvSpPr txBox="1"/>
            <p:nvPr userDrawn="1"/>
          </p:nvSpPr>
          <p:spPr>
            <a:xfrm rot="16200000">
              <a:off x="6349288" y="-29844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cxnSp>
        <p:nvCxnSpPr>
          <p:cNvPr id="84" name="Gerader Verbinder 83">
            <a:extLst>
              <a:ext uri="{FF2B5EF4-FFF2-40B4-BE49-F238E27FC236}">
                <a16:creationId xmlns:a16="http://schemas.microsoft.com/office/drawing/2014/main" id="{53056242-C21F-4347-8E6E-305C959935E8}"/>
              </a:ext>
            </a:extLst>
          </p:cNvPr>
          <p:cNvCxnSpPr>
            <a:cxnSpLocks/>
          </p:cNvCxnSpPr>
          <p:nvPr userDrawn="1"/>
        </p:nvCxnSpPr>
        <p:spPr>
          <a:xfrm rot="16200000">
            <a:off x="5929314"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85" name="Gruppieren 84">
            <a:extLst>
              <a:ext uri="{FF2B5EF4-FFF2-40B4-BE49-F238E27FC236}">
                <a16:creationId xmlns:a16="http://schemas.microsoft.com/office/drawing/2014/main" id="{A954A2AB-7A1B-4F20-8556-0C283B584BE2}"/>
              </a:ext>
            </a:extLst>
          </p:cNvPr>
          <p:cNvGrpSpPr/>
          <p:nvPr userDrawn="1"/>
        </p:nvGrpSpPr>
        <p:grpSpPr>
          <a:xfrm rot="16200000">
            <a:off x="11444702" y="-301769"/>
            <a:ext cx="333375" cy="142058"/>
            <a:chOff x="-133350" y="2705917"/>
            <a:chExt cx="333375" cy="142058"/>
          </a:xfrm>
        </p:grpSpPr>
        <p:cxnSp>
          <p:nvCxnSpPr>
            <p:cNvPr id="86" name="Gerader Verbinder 85">
              <a:extLst>
                <a:ext uri="{FF2B5EF4-FFF2-40B4-BE49-F238E27FC236}">
                  <a16:creationId xmlns:a16="http://schemas.microsoft.com/office/drawing/2014/main" id="{C31D32E9-A207-4C49-AAE0-5A541EE5B56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7" name="Textfeld 86">
              <a:extLst>
                <a:ext uri="{FF2B5EF4-FFF2-40B4-BE49-F238E27FC236}">
                  <a16:creationId xmlns:a16="http://schemas.microsoft.com/office/drawing/2014/main" id="{0027A521-04C3-4807-A55B-38087BBBA705}"/>
                </a:ext>
              </a:extLst>
            </p:cNvPr>
            <p:cNvSpPr txBox="1"/>
            <p:nvPr userDrawn="1"/>
          </p:nvSpPr>
          <p:spPr>
            <a:xfrm>
              <a:off x="-96498" y="2705917"/>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sp>
        <p:nvSpPr>
          <p:cNvPr id="100" name="Freihandform: Form 87">
            <a:extLst>
              <a:ext uri="{FF2B5EF4-FFF2-40B4-BE49-F238E27FC236}">
                <a16:creationId xmlns:a16="http://schemas.microsoft.com/office/drawing/2014/main" id="{95A4B26F-CBD1-3245-94DE-7B0EC3689038}"/>
              </a:ext>
            </a:extLst>
          </p:cNvPr>
          <p:cNvSpPr/>
          <p:nvPr userDrawn="1"/>
        </p:nvSpPr>
        <p:spPr>
          <a:xfrm>
            <a:off x="10126044" y="310440"/>
            <a:ext cx="1559892" cy="535987"/>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rgbClr val="041E42"/>
          </a:solidFill>
          <a:ln w="2892" cap="flat">
            <a:noFill/>
            <a:prstDash val="solid"/>
            <a:miter/>
          </a:ln>
        </p:spPr>
        <p:txBody>
          <a:bodyPr rtlCol="0" anchor="ctr"/>
          <a:lstStyle/>
          <a:p>
            <a:endParaRPr lang="de-DE" sz="1800">
              <a:solidFill>
                <a:srgbClr val="FFFFFF"/>
              </a:solidFill>
            </a:endParaRPr>
          </a:p>
        </p:txBody>
      </p:sp>
      <p:grpSp>
        <p:nvGrpSpPr>
          <p:cNvPr id="101" name="Grafik 3">
            <a:extLst>
              <a:ext uri="{FF2B5EF4-FFF2-40B4-BE49-F238E27FC236}">
                <a16:creationId xmlns:a16="http://schemas.microsoft.com/office/drawing/2014/main" id="{A77F4797-6909-F349-9921-7A47E10E4B5D}"/>
              </a:ext>
            </a:extLst>
          </p:cNvPr>
          <p:cNvGrpSpPr/>
          <p:nvPr userDrawn="1"/>
        </p:nvGrpSpPr>
        <p:grpSpPr>
          <a:xfrm>
            <a:off x="529292" y="303425"/>
            <a:ext cx="2914541" cy="328167"/>
            <a:chOff x="2178367" y="2525076"/>
            <a:chExt cx="7773352" cy="972502"/>
          </a:xfrm>
          <a:solidFill>
            <a:schemeClr val="tx1"/>
          </a:solidFill>
        </p:grpSpPr>
        <p:sp>
          <p:nvSpPr>
            <p:cNvPr id="102" name="Freihandform: Form 202">
              <a:extLst>
                <a:ext uri="{FF2B5EF4-FFF2-40B4-BE49-F238E27FC236}">
                  <a16:creationId xmlns:a16="http://schemas.microsoft.com/office/drawing/2014/main" id="{6897AA2F-29CB-4C44-A131-35CE100FEABB}"/>
                </a:ext>
              </a:extLst>
            </p:cNvPr>
            <p:cNvSpPr/>
            <p:nvPr/>
          </p:nvSpPr>
          <p:spPr>
            <a:xfrm>
              <a:off x="2178367" y="2545079"/>
              <a:ext cx="232409" cy="369569"/>
            </a:xfrm>
            <a:custGeom>
              <a:avLst/>
              <a:gdLst>
                <a:gd name="connsiteX0" fmla="*/ 232410 w 232409"/>
                <a:gd name="connsiteY0" fmla="*/ 60960 h 369569"/>
                <a:gd name="connsiteX1" fmla="*/ 65722 w 232409"/>
                <a:gd name="connsiteY1" fmla="*/ 60960 h 369569"/>
                <a:gd name="connsiteX2" fmla="*/ 65722 w 232409"/>
                <a:gd name="connsiteY2" fmla="*/ 152400 h 369569"/>
                <a:gd name="connsiteX3" fmla="*/ 189547 w 232409"/>
                <a:gd name="connsiteY3" fmla="*/ 152400 h 369569"/>
                <a:gd name="connsiteX4" fmla="*/ 189547 w 232409"/>
                <a:gd name="connsiteY4" fmla="*/ 212408 h 369569"/>
                <a:gd name="connsiteX5" fmla="*/ 65722 w 232409"/>
                <a:gd name="connsiteY5" fmla="*/ 212408 h 369569"/>
                <a:gd name="connsiteX6" fmla="*/ 65722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2" y="60960"/>
                  </a:lnTo>
                  <a:lnTo>
                    <a:pt x="65722" y="152400"/>
                  </a:lnTo>
                  <a:lnTo>
                    <a:pt x="189547" y="152400"/>
                  </a:lnTo>
                  <a:lnTo>
                    <a:pt x="189547" y="212408"/>
                  </a:lnTo>
                  <a:lnTo>
                    <a:pt x="65722" y="212408"/>
                  </a:lnTo>
                  <a:lnTo>
                    <a:pt x="65722" y="369570"/>
                  </a:lnTo>
                  <a:lnTo>
                    <a:pt x="0" y="369570"/>
                  </a:lnTo>
                  <a:lnTo>
                    <a:pt x="0" y="0"/>
                  </a:lnTo>
                  <a:lnTo>
                    <a:pt x="231458" y="0"/>
                  </a:lnTo>
                  <a:lnTo>
                    <a:pt x="231458" y="60960"/>
                  </a:ln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3" name="Freihandform: Form 203">
              <a:extLst>
                <a:ext uri="{FF2B5EF4-FFF2-40B4-BE49-F238E27FC236}">
                  <a16:creationId xmlns:a16="http://schemas.microsoft.com/office/drawing/2014/main" id="{DCA47D63-AE01-0B4C-9A5E-D4E513B80DF0}"/>
                </a:ext>
              </a:extLst>
            </p:cNvPr>
            <p:cNvSpPr/>
            <p:nvPr/>
          </p:nvSpPr>
          <p:spPr>
            <a:xfrm>
              <a:off x="2446972"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4" name="Freihandform: Form 204">
              <a:extLst>
                <a:ext uri="{FF2B5EF4-FFF2-40B4-BE49-F238E27FC236}">
                  <a16:creationId xmlns:a16="http://schemas.microsoft.com/office/drawing/2014/main" id="{9752426F-BB90-FD4D-8B2C-572E39063EE2}"/>
                </a:ext>
              </a:extLst>
            </p:cNvPr>
            <p:cNvSpPr/>
            <p:nvPr/>
          </p:nvSpPr>
          <p:spPr>
            <a:xfrm>
              <a:off x="2651759"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05" name="Freihandform: Form 205">
              <a:extLst>
                <a:ext uri="{FF2B5EF4-FFF2-40B4-BE49-F238E27FC236}">
                  <a16:creationId xmlns:a16="http://schemas.microsoft.com/office/drawing/2014/main" id="{2995A7C1-6258-C24E-BA20-CF98261B65D2}"/>
                </a:ext>
              </a:extLst>
            </p:cNvPr>
            <p:cNvSpPr/>
            <p:nvPr/>
          </p:nvSpPr>
          <p:spPr>
            <a:xfrm>
              <a:off x="2787966"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2403" y="279083"/>
                    <a:pt x="132398" y="279083"/>
                  </a:cubicBezTo>
                  <a:close/>
                  <a:moveTo>
                    <a:pt x="61913" y="115253"/>
                  </a:moveTo>
                  <a:lnTo>
                    <a:pt x="182880" y="115253"/>
                  </a:lnTo>
                  <a:cubicBezTo>
                    <a:pt x="180023" y="74295"/>
                    <a:pt x="159068" y="50482"/>
                    <a:pt x="123825" y="50482"/>
                  </a:cubicBezTo>
                  <a:cubicBezTo>
                    <a:pt x="89535" y="50482"/>
                    <a:pt x="67628" y="74295"/>
                    <a:pt x="61913" y="115253"/>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6" name="Freihandform: Form 206">
              <a:extLst>
                <a:ext uri="{FF2B5EF4-FFF2-40B4-BE49-F238E27FC236}">
                  <a16:creationId xmlns:a16="http://schemas.microsoft.com/office/drawing/2014/main" id="{9AA9DF06-5977-DD44-AAC3-6CE10F355C0D}"/>
                </a:ext>
              </a:extLst>
            </p:cNvPr>
            <p:cNvSpPr/>
            <p:nvPr/>
          </p:nvSpPr>
          <p:spPr>
            <a:xfrm>
              <a:off x="30860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3" y="0"/>
                  </a:lnTo>
                  <a:lnTo>
                    <a:pt x="248603"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7" name="Freihandform: Form 207">
              <a:extLst>
                <a:ext uri="{FF2B5EF4-FFF2-40B4-BE49-F238E27FC236}">
                  <a16:creationId xmlns:a16="http://schemas.microsoft.com/office/drawing/2014/main" id="{E09BBCF1-7CD5-954C-A22C-C122355B0C53}"/>
                </a:ext>
              </a:extLst>
            </p:cNvPr>
            <p:cNvSpPr/>
            <p:nvPr/>
          </p:nvSpPr>
          <p:spPr>
            <a:xfrm>
              <a:off x="341756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8" name="Freihandform: Form 208">
              <a:extLst>
                <a:ext uri="{FF2B5EF4-FFF2-40B4-BE49-F238E27FC236}">
                  <a16:creationId xmlns:a16="http://schemas.microsoft.com/office/drawing/2014/main" id="{5ED99DFC-0CB0-5E43-8A4E-E75E6940BEF0}"/>
                </a:ext>
              </a:extLst>
            </p:cNvPr>
            <p:cNvSpPr/>
            <p:nvPr/>
          </p:nvSpPr>
          <p:spPr>
            <a:xfrm>
              <a:off x="3622357"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2 w 79057"/>
                <a:gd name="connsiteY6" fmla="*/ 384810 h 384810"/>
                <a:gd name="connsiteX7" fmla="*/ 8572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0960" y="0"/>
                    <a:pt x="79058" y="16193"/>
                    <a:pt x="79058" y="38100"/>
                  </a:cubicBezTo>
                  <a:close/>
                  <a:moveTo>
                    <a:pt x="70485" y="384810"/>
                  </a:moveTo>
                  <a:lnTo>
                    <a:pt x="8572" y="384810"/>
                  </a:lnTo>
                  <a:lnTo>
                    <a:pt x="8572"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09" name="Freihandform: Form 209">
              <a:extLst>
                <a:ext uri="{FF2B5EF4-FFF2-40B4-BE49-F238E27FC236}">
                  <a16:creationId xmlns:a16="http://schemas.microsoft.com/office/drawing/2014/main" id="{4962EB58-65E1-434A-8F8F-94FA5EE3D603}"/>
                </a:ext>
              </a:extLst>
            </p:cNvPr>
            <p:cNvSpPr/>
            <p:nvPr/>
          </p:nvSpPr>
          <p:spPr>
            <a:xfrm>
              <a:off x="3759516" y="2640329"/>
              <a:ext cx="224790" cy="280034"/>
            </a:xfrm>
            <a:custGeom>
              <a:avLst/>
              <a:gdLst>
                <a:gd name="connsiteX0" fmla="*/ 222885 w 224790"/>
                <a:gd name="connsiteY0" fmla="*/ 237172 h 280034"/>
                <a:gd name="connsiteX1" fmla="*/ 127635 w 224790"/>
                <a:gd name="connsiteY1" fmla="*/ 280035 h 280034"/>
                <a:gd name="connsiteX2" fmla="*/ 0 w 224790"/>
                <a:gd name="connsiteY2" fmla="*/ 140970 h 280034"/>
                <a:gd name="connsiteX3" fmla="*/ 128588 w 224790"/>
                <a:gd name="connsiteY3" fmla="*/ 0 h 280034"/>
                <a:gd name="connsiteX4" fmla="*/ 224790 w 224790"/>
                <a:gd name="connsiteY4" fmla="*/ 45720 h 280034"/>
                <a:gd name="connsiteX5" fmla="*/ 181928 w 224790"/>
                <a:gd name="connsiteY5" fmla="*/ 86678 h 280034"/>
                <a:gd name="connsiteX6" fmla="*/ 128588 w 224790"/>
                <a:gd name="connsiteY6" fmla="*/ 57150 h 280034"/>
                <a:gd name="connsiteX7" fmla="*/ 62865 w 224790"/>
                <a:gd name="connsiteY7" fmla="*/ 140018 h 280034"/>
                <a:gd name="connsiteX8" fmla="*/ 128588 w 224790"/>
                <a:gd name="connsiteY8" fmla="*/ 222885 h 280034"/>
                <a:gd name="connsiteX9" fmla="*/ 183833 w 224790"/>
                <a:gd name="connsiteY9" fmla="*/ 193358 h 280034"/>
                <a:gd name="connsiteX10" fmla="*/ 222885 w 224790"/>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0" name="Freihandform: Form 210">
              <a:extLst>
                <a:ext uri="{FF2B5EF4-FFF2-40B4-BE49-F238E27FC236}">
                  <a16:creationId xmlns:a16="http://schemas.microsoft.com/office/drawing/2014/main" id="{E4AD66FB-D600-CA4C-B79A-BD7EEA3863C2}"/>
                </a:ext>
              </a:extLst>
            </p:cNvPr>
            <p:cNvSpPr/>
            <p:nvPr/>
          </p:nvSpPr>
          <p:spPr>
            <a:xfrm>
              <a:off x="4038599" y="2525076"/>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1" name="Freihandform: Form 211">
              <a:extLst>
                <a:ext uri="{FF2B5EF4-FFF2-40B4-BE49-F238E27FC236}">
                  <a16:creationId xmlns:a16="http://schemas.microsoft.com/office/drawing/2014/main" id="{273476C1-C017-E242-8311-9A815BCCFDA0}"/>
                </a:ext>
              </a:extLst>
            </p:cNvPr>
            <p:cNvSpPr/>
            <p:nvPr/>
          </p:nvSpPr>
          <p:spPr>
            <a:xfrm>
              <a:off x="4338637"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2" name="Freihandform: Form 212">
              <a:extLst>
                <a:ext uri="{FF2B5EF4-FFF2-40B4-BE49-F238E27FC236}">
                  <a16:creationId xmlns:a16="http://schemas.microsoft.com/office/drawing/2014/main" id="{2F5F4FE5-0F94-D34E-8000-99CE60677B85}"/>
                </a:ext>
              </a:extLst>
            </p:cNvPr>
            <p:cNvSpPr/>
            <p:nvPr/>
          </p:nvSpPr>
          <p:spPr>
            <a:xfrm>
              <a:off x="4502467" y="2545079"/>
              <a:ext cx="342900" cy="368617"/>
            </a:xfrm>
            <a:custGeom>
              <a:avLst/>
              <a:gdLst>
                <a:gd name="connsiteX0" fmla="*/ 136207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2 w 342900"/>
                <a:gd name="connsiteY4" fmla="*/ 290512 h 368617"/>
                <a:gd name="connsiteX5" fmla="*/ 96202 w 342900"/>
                <a:gd name="connsiteY5" fmla="*/ 290512 h 368617"/>
                <a:gd name="connsiteX6" fmla="*/ 69532 w 342900"/>
                <a:gd name="connsiteY6" fmla="*/ 368618 h 368617"/>
                <a:gd name="connsiteX7" fmla="*/ 0 w 342900"/>
                <a:gd name="connsiteY7" fmla="*/ 368618 h 368617"/>
                <a:gd name="connsiteX8" fmla="*/ 136207 w 342900"/>
                <a:gd name="connsiteY8" fmla="*/ 0 h 368617"/>
                <a:gd name="connsiteX9" fmla="*/ 116205 w 342900"/>
                <a:gd name="connsiteY9" fmla="*/ 231458 h 368617"/>
                <a:gd name="connsiteX10" fmla="*/ 223838 w 342900"/>
                <a:gd name="connsiteY10" fmla="*/ 231458 h 368617"/>
                <a:gd name="connsiteX11" fmla="*/ 170497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7" y="0"/>
                  </a:moveTo>
                  <a:lnTo>
                    <a:pt x="205740" y="0"/>
                  </a:lnTo>
                  <a:lnTo>
                    <a:pt x="342900" y="368618"/>
                  </a:lnTo>
                  <a:lnTo>
                    <a:pt x="271463" y="368618"/>
                  </a:lnTo>
                  <a:lnTo>
                    <a:pt x="244792" y="290512"/>
                  </a:lnTo>
                  <a:lnTo>
                    <a:pt x="96202" y="290512"/>
                  </a:lnTo>
                  <a:lnTo>
                    <a:pt x="69532" y="368618"/>
                  </a:lnTo>
                  <a:lnTo>
                    <a:pt x="0" y="368618"/>
                  </a:lnTo>
                  <a:lnTo>
                    <a:pt x="136207" y="0"/>
                  </a:lnTo>
                  <a:close/>
                  <a:moveTo>
                    <a:pt x="116205" y="231458"/>
                  </a:moveTo>
                  <a:lnTo>
                    <a:pt x="223838" y="231458"/>
                  </a:lnTo>
                  <a:lnTo>
                    <a:pt x="170497" y="75247"/>
                  </a:lnTo>
                  <a:lnTo>
                    <a:pt x="169545" y="75247"/>
                  </a:lnTo>
                  <a:lnTo>
                    <a:pt x="116205" y="231458"/>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3" name="Freihandform: Form 213">
              <a:extLst>
                <a:ext uri="{FF2B5EF4-FFF2-40B4-BE49-F238E27FC236}">
                  <a16:creationId xmlns:a16="http://schemas.microsoft.com/office/drawing/2014/main" id="{C56BA8AE-1B79-1141-B652-486951074BB6}"/>
                </a:ext>
              </a:extLst>
            </p:cNvPr>
            <p:cNvSpPr/>
            <p:nvPr/>
          </p:nvSpPr>
          <p:spPr>
            <a:xfrm>
              <a:off x="490061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4" name="Freihandform: Form 214">
              <a:extLst>
                <a:ext uri="{FF2B5EF4-FFF2-40B4-BE49-F238E27FC236}">
                  <a16:creationId xmlns:a16="http://schemas.microsoft.com/office/drawing/2014/main" id="{0827836C-8AC5-8442-ADB1-4C94891FA5B4}"/>
                </a:ext>
              </a:extLst>
            </p:cNvPr>
            <p:cNvSpPr/>
            <p:nvPr/>
          </p:nvSpPr>
          <p:spPr>
            <a:xfrm>
              <a:off x="502919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5" name="Freihandform: Form 215">
              <a:extLst>
                <a:ext uri="{FF2B5EF4-FFF2-40B4-BE49-F238E27FC236}">
                  <a16:creationId xmlns:a16="http://schemas.microsoft.com/office/drawing/2014/main" id="{CB94087F-31BF-9F41-B9BF-36677BA81150}"/>
                </a:ext>
              </a:extLst>
            </p:cNvPr>
            <p:cNvSpPr/>
            <p:nvPr/>
          </p:nvSpPr>
          <p:spPr>
            <a:xfrm>
              <a:off x="530637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3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3" y="0"/>
                  </a:lnTo>
                  <a:lnTo>
                    <a:pt x="127635" y="81915"/>
                  </a:lnTo>
                  <a:lnTo>
                    <a:pt x="128588" y="81915"/>
                  </a:lnTo>
                  <a:lnTo>
                    <a:pt x="178117" y="0"/>
                  </a:lnTo>
                  <a:lnTo>
                    <a:pt x="247650" y="0"/>
                  </a:lnTo>
                  <a:lnTo>
                    <a:pt x="163830" y="127635"/>
                  </a:lnTo>
                  <a:lnTo>
                    <a:pt x="255270" y="26670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6" name="Freihandform: Form 216">
              <a:extLst>
                <a:ext uri="{FF2B5EF4-FFF2-40B4-BE49-F238E27FC236}">
                  <a16:creationId xmlns:a16="http://schemas.microsoft.com/office/drawing/2014/main" id="{A12AF9F7-7669-FC48-A7AC-E5751F059AAF}"/>
                </a:ext>
              </a:extLst>
            </p:cNvPr>
            <p:cNvSpPr/>
            <p:nvPr/>
          </p:nvSpPr>
          <p:spPr>
            <a:xfrm>
              <a:off x="559496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5735"/>
                    <a:pt x="59072" y="193358"/>
                  </a:cubicBezTo>
                  <a:cubicBezTo>
                    <a:pt x="59072" y="217170"/>
                    <a:pt x="76217" y="232410"/>
                    <a:pt x="103839" y="232410"/>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7" name="Freihandform: Form 217">
              <a:extLst>
                <a:ext uri="{FF2B5EF4-FFF2-40B4-BE49-F238E27FC236}">
                  <a16:creationId xmlns:a16="http://schemas.microsoft.com/office/drawing/2014/main" id="{C64A9290-267C-9E48-91D3-9A0518E5EA17}"/>
                </a:ext>
              </a:extLst>
            </p:cNvPr>
            <p:cNvSpPr/>
            <p:nvPr/>
          </p:nvSpPr>
          <p:spPr>
            <a:xfrm>
              <a:off x="5900737"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7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8" name="Freihandform: Form 218">
              <a:extLst>
                <a:ext uri="{FF2B5EF4-FFF2-40B4-BE49-F238E27FC236}">
                  <a16:creationId xmlns:a16="http://schemas.microsoft.com/office/drawing/2014/main" id="{98BD6A23-41E3-1F47-95A7-FB4F921EB4A4}"/>
                </a:ext>
              </a:extLst>
            </p:cNvPr>
            <p:cNvSpPr/>
            <p:nvPr/>
          </p:nvSpPr>
          <p:spPr>
            <a:xfrm>
              <a:off x="619505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9" name="Freihandform: Form 219">
              <a:extLst>
                <a:ext uri="{FF2B5EF4-FFF2-40B4-BE49-F238E27FC236}">
                  <a16:creationId xmlns:a16="http://schemas.microsoft.com/office/drawing/2014/main" id="{F99945A5-8E7A-6447-94D7-D211A1B68D39}"/>
                </a:ext>
              </a:extLst>
            </p:cNvPr>
            <p:cNvSpPr/>
            <p:nvPr/>
          </p:nvSpPr>
          <p:spPr>
            <a:xfrm>
              <a:off x="651128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7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7" y="53340"/>
                    <a:pt x="242887" y="135255"/>
                  </a:cubicBezTo>
                  <a:cubicBezTo>
                    <a:pt x="242887" y="143828"/>
                    <a:pt x="241935" y="153353"/>
                    <a:pt x="241935" y="160972"/>
                  </a:cubicBezTo>
                  <a:lnTo>
                    <a:pt x="62865" y="160972"/>
                  </a:lnTo>
                  <a:cubicBezTo>
                    <a:pt x="69532" y="201930"/>
                    <a:pt x="94297" y="225743"/>
                    <a:pt x="132397" y="225743"/>
                  </a:cubicBezTo>
                  <a:cubicBezTo>
                    <a:pt x="157162" y="225743"/>
                    <a:pt x="177165" y="216218"/>
                    <a:pt x="198120" y="194310"/>
                  </a:cubicBezTo>
                  <a:lnTo>
                    <a:pt x="237172" y="235268"/>
                  </a:lnTo>
                  <a:cubicBezTo>
                    <a:pt x="206692" y="264795"/>
                    <a:pt x="172403" y="279083"/>
                    <a:pt x="132397" y="279083"/>
                  </a:cubicBezTo>
                  <a:close/>
                  <a:moveTo>
                    <a:pt x="62865" y="115253"/>
                  </a:moveTo>
                  <a:lnTo>
                    <a:pt x="183833" y="115253"/>
                  </a:lnTo>
                  <a:cubicBezTo>
                    <a:pt x="180975" y="74295"/>
                    <a:pt x="160020" y="50482"/>
                    <a:pt x="124778" y="50482"/>
                  </a:cubicBezTo>
                  <a:cubicBezTo>
                    <a:pt x="90488" y="50482"/>
                    <a:pt x="67628" y="74295"/>
                    <a:pt x="62865" y="115253"/>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20" name="Freihandform: Form 220">
              <a:extLst>
                <a:ext uri="{FF2B5EF4-FFF2-40B4-BE49-F238E27FC236}">
                  <a16:creationId xmlns:a16="http://schemas.microsoft.com/office/drawing/2014/main" id="{B7148005-EE4F-DF4E-A068-897AF44B9088}"/>
                </a:ext>
              </a:extLst>
            </p:cNvPr>
            <p:cNvSpPr/>
            <p:nvPr/>
          </p:nvSpPr>
          <p:spPr>
            <a:xfrm>
              <a:off x="6824662"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21" name="Freihandform: Form 221">
              <a:extLst>
                <a:ext uri="{FF2B5EF4-FFF2-40B4-BE49-F238E27FC236}">
                  <a16:creationId xmlns:a16="http://schemas.microsoft.com/office/drawing/2014/main" id="{EA3F0113-D05A-A64E-8873-4FB85F6AFEB8}"/>
                </a:ext>
              </a:extLst>
            </p:cNvPr>
            <p:cNvSpPr/>
            <p:nvPr/>
          </p:nvSpPr>
          <p:spPr>
            <a:xfrm>
              <a:off x="7023734"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22" name="Freihandform: Form 222">
              <a:extLst>
                <a:ext uri="{FF2B5EF4-FFF2-40B4-BE49-F238E27FC236}">
                  <a16:creationId xmlns:a16="http://schemas.microsoft.com/office/drawing/2014/main" id="{BC401C6B-AF27-B244-AF3E-0DD18050BD9D}"/>
                </a:ext>
              </a:extLst>
            </p:cNvPr>
            <p:cNvSpPr/>
            <p:nvPr/>
          </p:nvSpPr>
          <p:spPr>
            <a:xfrm>
              <a:off x="723328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2" y="312420"/>
                    <a:pt x="220980" y="275272"/>
                    <a:pt x="220980" y="219075"/>
                  </a:cubicBezTo>
                  <a:lnTo>
                    <a:pt x="220980" y="0"/>
                  </a:lnTo>
                  <a:lnTo>
                    <a:pt x="287655" y="0"/>
                  </a:lnTo>
                  <a:lnTo>
                    <a:pt x="287655" y="22288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23" name="Freihandform: Form 223">
              <a:extLst>
                <a:ext uri="{FF2B5EF4-FFF2-40B4-BE49-F238E27FC236}">
                  <a16:creationId xmlns:a16="http://schemas.microsoft.com/office/drawing/2014/main" id="{6D399C0F-5A71-804D-9708-F077AA95B4B0}"/>
                </a:ext>
              </a:extLst>
            </p:cNvPr>
            <p:cNvSpPr/>
            <p:nvPr/>
          </p:nvSpPr>
          <p:spPr>
            <a:xfrm>
              <a:off x="7605712"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7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24" name="Freihandform: Form 224">
              <a:extLst>
                <a:ext uri="{FF2B5EF4-FFF2-40B4-BE49-F238E27FC236}">
                  <a16:creationId xmlns:a16="http://schemas.microsoft.com/office/drawing/2014/main" id="{8F54AC6B-8D04-3949-9172-67C104B8B0FA}"/>
                </a:ext>
              </a:extLst>
            </p:cNvPr>
            <p:cNvSpPr/>
            <p:nvPr/>
          </p:nvSpPr>
          <p:spPr>
            <a:xfrm>
              <a:off x="790479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2 w 79057"/>
                <a:gd name="connsiteY6" fmla="*/ 384810 h 384810"/>
                <a:gd name="connsiteX7" fmla="*/ 8572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7" y="0"/>
                    <a:pt x="39052" y="0"/>
                  </a:cubicBezTo>
                  <a:cubicBezTo>
                    <a:pt x="60960" y="0"/>
                    <a:pt x="79057" y="16193"/>
                    <a:pt x="79057" y="38100"/>
                  </a:cubicBezTo>
                  <a:close/>
                  <a:moveTo>
                    <a:pt x="70485" y="384810"/>
                  </a:moveTo>
                  <a:lnTo>
                    <a:pt x="8572" y="384810"/>
                  </a:lnTo>
                  <a:lnTo>
                    <a:pt x="8572"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25" name="Freihandform: Form 225">
              <a:extLst>
                <a:ext uri="{FF2B5EF4-FFF2-40B4-BE49-F238E27FC236}">
                  <a16:creationId xmlns:a16="http://schemas.microsoft.com/office/drawing/2014/main" id="{F60876BF-EE07-A546-A0CB-37CBD0E4D6BA}"/>
                </a:ext>
              </a:extLst>
            </p:cNvPr>
            <p:cNvSpPr/>
            <p:nvPr/>
          </p:nvSpPr>
          <p:spPr>
            <a:xfrm>
              <a:off x="8027669" y="2647949"/>
              <a:ext cx="259080" cy="266700"/>
            </a:xfrm>
            <a:custGeom>
              <a:avLst/>
              <a:gdLst>
                <a:gd name="connsiteX0" fmla="*/ 259080 w 259080"/>
                <a:gd name="connsiteY0" fmla="*/ 0 h 266700"/>
                <a:gd name="connsiteX1" fmla="*/ 161925 w 259080"/>
                <a:gd name="connsiteY1" fmla="*/ 266700 h 266700"/>
                <a:gd name="connsiteX2" fmla="*/ 97155 w 259080"/>
                <a:gd name="connsiteY2" fmla="*/ 266700 h 266700"/>
                <a:gd name="connsiteX3" fmla="*/ 0 w 259080"/>
                <a:gd name="connsiteY3" fmla="*/ 0 h 266700"/>
                <a:gd name="connsiteX4" fmla="*/ 68580 w 259080"/>
                <a:gd name="connsiteY4" fmla="*/ 0 h 266700"/>
                <a:gd name="connsiteX5" fmla="*/ 129540 w 259080"/>
                <a:gd name="connsiteY5" fmla="*/ 193358 h 266700"/>
                <a:gd name="connsiteX6" fmla="*/ 130493 w 259080"/>
                <a:gd name="connsiteY6" fmla="*/ 193358 h 266700"/>
                <a:gd name="connsiteX7" fmla="*/ 191453 w 259080"/>
                <a:gd name="connsiteY7" fmla="*/ 0 h 266700"/>
                <a:gd name="connsiteX8" fmla="*/ 259080 w 259080"/>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80" h="266700">
                  <a:moveTo>
                    <a:pt x="259080" y="0"/>
                  </a:moveTo>
                  <a:lnTo>
                    <a:pt x="161925" y="266700"/>
                  </a:lnTo>
                  <a:lnTo>
                    <a:pt x="97155" y="266700"/>
                  </a:lnTo>
                  <a:lnTo>
                    <a:pt x="0" y="0"/>
                  </a:lnTo>
                  <a:lnTo>
                    <a:pt x="68580" y="0"/>
                  </a:lnTo>
                  <a:lnTo>
                    <a:pt x="129540" y="193358"/>
                  </a:lnTo>
                  <a:lnTo>
                    <a:pt x="130493" y="193358"/>
                  </a:lnTo>
                  <a:lnTo>
                    <a:pt x="191453" y="0"/>
                  </a:lnTo>
                  <a:lnTo>
                    <a:pt x="259080" y="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26" name="Freihandform: Form 226">
              <a:extLst>
                <a:ext uri="{FF2B5EF4-FFF2-40B4-BE49-F238E27FC236}">
                  <a16:creationId xmlns:a16="http://schemas.microsoft.com/office/drawing/2014/main" id="{C7644BE4-9E2E-3144-8DB3-505433934B08}"/>
                </a:ext>
              </a:extLst>
            </p:cNvPr>
            <p:cNvSpPr/>
            <p:nvPr/>
          </p:nvSpPr>
          <p:spPr>
            <a:xfrm>
              <a:off x="8315324" y="2641281"/>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2" y="115253"/>
                  </a:lnTo>
                  <a:cubicBezTo>
                    <a:pt x="180975" y="74295"/>
                    <a:pt x="160020" y="50482"/>
                    <a:pt x="124777"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27" name="Freihandform: Form 227">
              <a:extLst>
                <a:ext uri="{FF2B5EF4-FFF2-40B4-BE49-F238E27FC236}">
                  <a16:creationId xmlns:a16="http://schemas.microsoft.com/office/drawing/2014/main" id="{46538AF3-9F2A-3C4D-B554-1F8F36C46853}"/>
                </a:ext>
              </a:extLst>
            </p:cNvPr>
            <p:cNvSpPr/>
            <p:nvPr/>
          </p:nvSpPr>
          <p:spPr>
            <a:xfrm>
              <a:off x="862869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28" name="Freihandform: Form 228">
              <a:extLst>
                <a:ext uri="{FF2B5EF4-FFF2-40B4-BE49-F238E27FC236}">
                  <a16:creationId xmlns:a16="http://schemas.microsoft.com/office/drawing/2014/main" id="{7AB8E16D-6BF3-974C-82AB-8986816C7306}"/>
                </a:ext>
              </a:extLst>
            </p:cNvPr>
            <p:cNvSpPr/>
            <p:nvPr/>
          </p:nvSpPr>
          <p:spPr>
            <a:xfrm>
              <a:off x="8818244" y="2640329"/>
              <a:ext cx="205740" cy="280034"/>
            </a:xfrm>
            <a:custGeom>
              <a:avLst/>
              <a:gdLst>
                <a:gd name="connsiteX0" fmla="*/ 29528 w 205740"/>
                <a:gd name="connsiteY0" fmla="*/ 198120 h 280034"/>
                <a:gd name="connsiteX1" fmla="*/ 104775 w 205740"/>
                <a:gd name="connsiteY1" fmla="*/ 227647 h 280034"/>
                <a:gd name="connsiteX2" fmla="*/ 143828 w 205740"/>
                <a:gd name="connsiteY2" fmla="*/ 200978 h 280034"/>
                <a:gd name="connsiteX3" fmla="*/ 10478 w 205740"/>
                <a:gd name="connsiteY3" fmla="*/ 82868 h 280034"/>
                <a:gd name="connsiteX4" fmla="*/ 111443 w 205740"/>
                <a:gd name="connsiteY4" fmla="*/ 0 h 280034"/>
                <a:gd name="connsiteX5" fmla="*/ 203835 w 205740"/>
                <a:gd name="connsiteY5" fmla="*/ 27622 h 280034"/>
                <a:gd name="connsiteX6" fmla="*/ 174307 w 205740"/>
                <a:gd name="connsiteY6" fmla="*/ 76200 h 280034"/>
                <a:gd name="connsiteX7" fmla="*/ 110490 w 205740"/>
                <a:gd name="connsiteY7" fmla="*/ 52387 h 280034"/>
                <a:gd name="connsiteX8" fmla="*/ 72390 w 205740"/>
                <a:gd name="connsiteY8" fmla="*/ 77153 h 280034"/>
                <a:gd name="connsiteX9" fmla="*/ 205740 w 205740"/>
                <a:gd name="connsiteY9" fmla="*/ 195262 h 280034"/>
                <a:gd name="connsiteX10" fmla="*/ 102870 w 205740"/>
                <a:gd name="connsiteY10" fmla="*/ 280035 h 280034"/>
                <a:gd name="connsiteX11" fmla="*/ 0 w 205740"/>
                <a:gd name="connsiteY11" fmla="*/ 247650 h 280034"/>
                <a:gd name="connsiteX12" fmla="*/ 29528 w 205740"/>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4">
                  <a:moveTo>
                    <a:pt x="29528" y="198120"/>
                  </a:moveTo>
                  <a:cubicBezTo>
                    <a:pt x="56198" y="218122"/>
                    <a:pt x="80963" y="227647"/>
                    <a:pt x="104775" y="227647"/>
                  </a:cubicBezTo>
                  <a:cubicBezTo>
                    <a:pt x="127635" y="227647"/>
                    <a:pt x="143828" y="217170"/>
                    <a:pt x="143828" y="200978"/>
                  </a:cubicBezTo>
                  <a:cubicBezTo>
                    <a:pt x="143828" y="155258"/>
                    <a:pt x="10478" y="171450"/>
                    <a:pt x="10478" y="82868"/>
                  </a:cubicBezTo>
                  <a:cubicBezTo>
                    <a:pt x="10478" y="33338"/>
                    <a:pt x="51435" y="0"/>
                    <a:pt x="111443" y="0"/>
                  </a:cubicBezTo>
                  <a:cubicBezTo>
                    <a:pt x="143828" y="0"/>
                    <a:pt x="175260" y="9525"/>
                    <a:pt x="203835" y="27622"/>
                  </a:cubicBezTo>
                  <a:lnTo>
                    <a:pt x="174307" y="76200"/>
                  </a:lnTo>
                  <a:cubicBezTo>
                    <a:pt x="151448" y="60007"/>
                    <a:pt x="130493"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8" y="280035"/>
                    <a:pt x="31432" y="268605"/>
                    <a:pt x="0" y="247650"/>
                  </a:cubicBezTo>
                  <a:lnTo>
                    <a:pt x="29528" y="19812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29" name="Freihandform: Form 229">
              <a:extLst>
                <a:ext uri="{FF2B5EF4-FFF2-40B4-BE49-F238E27FC236}">
                  <a16:creationId xmlns:a16="http://schemas.microsoft.com/office/drawing/2014/main" id="{A3B6FAAB-952D-FA4B-8CB9-8F7EBDD399D2}"/>
                </a:ext>
              </a:extLst>
            </p:cNvPr>
            <p:cNvSpPr/>
            <p:nvPr/>
          </p:nvSpPr>
          <p:spPr>
            <a:xfrm>
              <a:off x="908208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30" name="Freihandform: Form 230">
              <a:extLst>
                <a:ext uri="{FF2B5EF4-FFF2-40B4-BE49-F238E27FC236}">
                  <a16:creationId xmlns:a16="http://schemas.microsoft.com/office/drawing/2014/main" id="{0B77DA76-3E68-3249-8EFB-027F32127311}"/>
                </a:ext>
              </a:extLst>
            </p:cNvPr>
            <p:cNvSpPr/>
            <p:nvPr/>
          </p:nvSpPr>
          <p:spPr>
            <a:xfrm>
              <a:off x="9205912"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7 w 165735"/>
                <a:gd name="connsiteY3" fmla="*/ 282892 h 358139"/>
                <a:gd name="connsiteX4" fmla="*/ 40957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7" y="300038"/>
                    <a:pt x="165735" y="29527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31" name="Freihandform: Form 231">
              <a:extLst>
                <a:ext uri="{FF2B5EF4-FFF2-40B4-BE49-F238E27FC236}">
                  <a16:creationId xmlns:a16="http://schemas.microsoft.com/office/drawing/2014/main" id="{F8E4D593-0D65-B643-9C72-CC49CCD6B43C}"/>
                </a:ext>
              </a:extLst>
            </p:cNvPr>
            <p:cNvSpPr/>
            <p:nvPr/>
          </p:nvSpPr>
          <p:spPr>
            <a:xfrm>
              <a:off x="9420224" y="2533649"/>
              <a:ext cx="225742" cy="386714"/>
            </a:xfrm>
            <a:custGeom>
              <a:avLst/>
              <a:gdLst>
                <a:gd name="connsiteX0" fmla="*/ 114300 w 225742"/>
                <a:gd name="connsiteY0" fmla="*/ 215265 h 386714"/>
                <a:gd name="connsiteX1" fmla="*/ 164782 w 225742"/>
                <a:gd name="connsiteY1" fmla="*/ 220980 h 386714"/>
                <a:gd name="connsiteX2" fmla="*/ 164782 w 225742"/>
                <a:gd name="connsiteY2" fmla="*/ 211455 h 386714"/>
                <a:gd name="connsiteX3" fmla="*/ 105727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2 w 225742"/>
                <a:gd name="connsiteY21" fmla="*/ 307658 h 386714"/>
                <a:gd name="connsiteX22" fmla="*/ 164782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2 w 225742"/>
                <a:gd name="connsiteY26" fmla="*/ 72390 h 386714"/>
                <a:gd name="connsiteX27" fmla="*/ 135255 w 225742"/>
                <a:gd name="connsiteY27" fmla="*/ 36195 h 386714"/>
                <a:gd name="connsiteX28" fmla="*/ 172402 w 225742"/>
                <a:gd name="connsiteY28" fmla="*/ 0 h 386714"/>
                <a:gd name="connsiteX29" fmla="*/ 209550 w 225742"/>
                <a:gd name="connsiteY29" fmla="*/ 36195 h 386714"/>
                <a:gd name="connsiteX30" fmla="*/ 172402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2" y="220980"/>
                  </a:cubicBezTo>
                  <a:lnTo>
                    <a:pt x="164782" y="211455"/>
                  </a:lnTo>
                  <a:cubicBezTo>
                    <a:pt x="164782" y="177165"/>
                    <a:pt x="144780" y="160020"/>
                    <a:pt x="105727" y="160020"/>
                  </a:cubicBezTo>
                  <a:cubicBezTo>
                    <a:pt x="83820" y="160020"/>
                    <a:pt x="60007"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2" y="340042"/>
                    <a:pt x="147638" y="328613"/>
                    <a:pt x="164782" y="307658"/>
                  </a:cubicBezTo>
                  <a:lnTo>
                    <a:pt x="164782" y="261938"/>
                  </a:lnTo>
                  <a:cubicBezTo>
                    <a:pt x="150495" y="258127"/>
                    <a:pt x="135255" y="257175"/>
                    <a:pt x="120968" y="257175"/>
                  </a:cubicBezTo>
                  <a:cubicBezTo>
                    <a:pt x="81915" y="257175"/>
                    <a:pt x="59055" y="273367"/>
                    <a:pt x="59055" y="300990"/>
                  </a:cubicBezTo>
                  <a:cubicBezTo>
                    <a:pt x="59055" y="324803"/>
                    <a:pt x="77152" y="340042"/>
                    <a:pt x="103823" y="340042"/>
                  </a:cubicBezTo>
                  <a:close/>
                  <a:moveTo>
                    <a:pt x="172402" y="72390"/>
                  </a:moveTo>
                  <a:cubicBezTo>
                    <a:pt x="152400" y="72390"/>
                    <a:pt x="135255" y="55245"/>
                    <a:pt x="135255" y="36195"/>
                  </a:cubicBezTo>
                  <a:cubicBezTo>
                    <a:pt x="135255" y="17145"/>
                    <a:pt x="152400" y="0"/>
                    <a:pt x="172402" y="0"/>
                  </a:cubicBezTo>
                  <a:cubicBezTo>
                    <a:pt x="192405" y="0"/>
                    <a:pt x="209550" y="17145"/>
                    <a:pt x="209550" y="36195"/>
                  </a:cubicBezTo>
                  <a:cubicBezTo>
                    <a:pt x="209550" y="56198"/>
                    <a:pt x="192405" y="72390"/>
                    <a:pt x="172402" y="72390"/>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32" name="Freihandform: Form 232">
              <a:extLst>
                <a:ext uri="{FF2B5EF4-FFF2-40B4-BE49-F238E27FC236}">
                  <a16:creationId xmlns:a16="http://schemas.microsoft.com/office/drawing/2014/main" id="{3E9B5D18-DDAA-5247-8E84-D6C637E97987}"/>
                </a:ext>
              </a:extLst>
            </p:cNvPr>
            <p:cNvSpPr/>
            <p:nvPr/>
          </p:nvSpPr>
          <p:spPr>
            <a:xfrm>
              <a:off x="9694544"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7 w 165735"/>
                <a:gd name="connsiteY3" fmla="*/ 282892 h 358139"/>
                <a:gd name="connsiteX4" fmla="*/ 40957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2875" y="303848"/>
                    <a:pt x="155257" y="300038"/>
                    <a:pt x="165735" y="29527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33" name="Freihandform: Form 233">
              <a:extLst>
                <a:ext uri="{FF2B5EF4-FFF2-40B4-BE49-F238E27FC236}">
                  <a16:creationId xmlns:a16="http://schemas.microsoft.com/office/drawing/2014/main" id="{0DE54F27-EF41-0C46-97AA-34662DB68004}"/>
                </a:ext>
              </a:extLst>
            </p:cNvPr>
            <p:cNvSpPr/>
            <p:nvPr/>
          </p:nvSpPr>
          <p:spPr>
            <a:xfrm>
              <a:off x="2179319" y="3121341"/>
              <a:ext cx="292417" cy="369570"/>
            </a:xfrm>
            <a:custGeom>
              <a:avLst/>
              <a:gdLst>
                <a:gd name="connsiteX0" fmla="*/ 0 w 292417"/>
                <a:gd name="connsiteY0" fmla="*/ 0 h 369570"/>
                <a:gd name="connsiteX1" fmla="*/ 66675 w 292417"/>
                <a:gd name="connsiteY1" fmla="*/ 0 h 369570"/>
                <a:gd name="connsiteX2" fmla="*/ 230505 w 292417"/>
                <a:gd name="connsiteY2" fmla="*/ 257175 h 369570"/>
                <a:gd name="connsiteX3" fmla="*/ 231458 w 292417"/>
                <a:gd name="connsiteY3" fmla="*/ 257175 h 369570"/>
                <a:gd name="connsiteX4" fmla="*/ 229553 w 292417"/>
                <a:gd name="connsiteY4" fmla="*/ 0 h 369570"/>
                <a:gd name="connsiteX5" fmla="*/ 292418 w 292417"/>
                <a:gd name="connsiteY5" fmla="*/ 0 h 369570"/>
                <a:gd name="connsiteX6" fmla="*/ 292418 w 292417"/>
                <a:gd name="connsiteY6" fmla="*/ 368617 h 369570"/>
                <a:gd name="connsiteX7" fmla="*/ 227647 w 292417"/>
                <a:gd name="connsiteY7" fmla="*/ 368617 h 369570"/>
                <a:gd name="connsiteX8" fmla="*/ 63818 w 292417"/>
                <a:gd name="connsiteY8" fmla="*/ 110490 h 369570"/>
                <a:gd name="connsiteX9" fmla="*/ 62865 w 292417"/>
                <a:gd name="connsiteY9" fmla="*/ 110490 h 369570"/>
                <a:gd name="connsiteX10" fmla="*/ 63818 w 292417"/>
                <a:gd name="connsiteY10" fmla="*/ 369570 h 369570"/>
                <a:gd name="connsiteX11" fmla="*/ 0 w 292417"/>
                <a:gd name="connsiteY11" fmla="*/ 369570 h 369570"/>
                <a:gd name="connsiteX12" fmla="*/ 0 w 292417"/>
                <a:gd name="connsiteY12" fmla="*/ 0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2417" h="369570">
                  <a:moveTo>
                    <a:pt x="0" y="0"/>
                  </a:moveTo>
                  <a:lnTo>
                    <a:pt x="66675" y="0"/>
                  </a:lnTo>
                  <a:lnTo>
                    <a:pt x="230505" y="257175"/>
                  </a:lnTo>
                  <a:lnTo>
                    <a:pt x="231458" y="257175"/>
                  </a:lnTo>
                  <a:lnTo>
                    <a:pt x="229553" y="0"/>
                  </a:lnTo>
                  <a:lnTo>
                    <a:pt x="292418" y="0"/>
                  </a:lnTo>
                  <a:lnTo>
                    <a:pt x="292418" y="368617"/>
                  </a:lnTo>
                  <a:lnTo>
                    <a:pt x="227647" y="368617"/>
                  </a:lnTo>
                  <a:lnTo>
                    <a:pt x="63818" y="110490"/>
                  </a:lnTo>
                  <a:lnTo>
                    <a:pt x="62865" y="110490"/>
                  </a:lnTo>
                  <a:lnTo>
                    <a:pt x="63818" y="369570"/>
                  </a:lnTo>
                  <a:lnTo>
                    <a:pt x="0" y="369570"/>
                  </a:lnTo>
                  <a:lnTo>
                    <a:pt x="0" y="0"/>
                  </a:lnTo>
                  <a:close/>
                </a:path>
              </a:pathLst>
            </a:custGeom>
            <a:grpFill/>
            <a:ln w="9525" cap="flat">
              <a:noFill/>
              <a:prstDash val="solid"/>
              <a:miter/>
            </a:ln>
          </p:spPr>
          <p:txBody>
            <a:bodyPr rtlCol="0" anchor="ctr"/>
            <a:lstStyle/>
            <a:p>
              <a:endParaRPr lang="de-DE" sz="1800">
                <a:solidFill>
                  <a:srgbClr val="FFFFFF"/>
                </a:solidFill>
              </a:endParaRPr>
            </a:p>
          </p:txBody>
        </p:sp>
        <p:sp>
          <p:nvSpPr>
            <p:cNvPr id="134" name="Freihandform: Form 234">
              <a:extLst>
                <a:ext uri="{FF2B5EF4-FFF2-40B4-BE49-F238E27FC236}">
                  <a16:creationId xmlns:a16="http://schemas.microsoft.com/office/drawing/2014/main" id="{D954EC08-A1DC-9C40-928E-6A4A64137E23}"/>
                </a:ext>
              </a:extLst>
            </p:cNvPr>
            <p:cNvSpPr/>
            <p:nvPr/>
          </p:nvSpPr>
          <p:spPr>
            <a:xfrm>
              <a:off x="2543174" y="3217544"/>
              <a:ext cx="225742" cy="279082"/>
            </a:xfrm>
            <a:custGeom>
              <a:avLst/>
              <a:gdLst>
                <a:gd name="connsiteX0" fmla="*/ 114300 w 225742"/>
                <a:gd name="connsiteY0" fmla="*/ 107633 h 279082"/>
                <a:gd name="connsiteX1" fmla="*/ 164783 w 225742"/>
                <a:gd name="connsiteY1" fmla="*/ 113347 h 279082"/>
                <a:gd name="connsiteX2" fmla="*/ 164783 w 225742"/>
                <a:gd name="connsiteY2" fmla="*/ 103822 h 279082"/>
                <a:gd name="connsiteX3" fmla="*/ 105727 w 225742"/>
                <a:gd name="connsiteY3" fmla="*/ 52388 h 279082"/>
                <a:gd name="connsiteX4" fmla="*/ 38100 w 225742"/>
                <a:gd name="connsiteY4" fmla="*/ 67627 h 279082"/>
                <a:gd name="connsiteX5" fmla="*/ 24765 w 225742"/>
                <a:gd name="connsiteY5" fmla="*/ 15240 h 279082"/>
                <a:gd name="connsiteX6" fmla="*/ 112395 w 225742"/>
                <a:gd name="connsiteY6" fmla="*/ 0 h 279082"/>
                <a:gd name="connsiteX7" fmla="*/ 225742 w 225742"/>
                <a:gd name="connsiteY7" fmla="*/ 102870 h 279082"/>
                <a:gd name="connsiteX8" fmla="*/ 225742 w 225742"/>
                <a:gd name="connsiteY8" fmla="*/ 273367 h 279082"/>
                <a:gd name="connsiteX9" fmla="*/ 166688 w 225742"/>
                <a:gd name="connsiteY9" fmla="*/ 273367 h 279082"/>
                <a:gd name="connsiteX10" fmla="*/ 166688 w 225742"/>
                <a:gd name="connsiteY10" fmla="*/ 244792 h 279082"/>
                <a:gd name="connsiteX11" fmla="*/ 165735 w 225742"/>
                <a:gd name="connsiteY11" fmla="*/ 244792 h 279082"/>
                <a:gd name="connsiteX12" fmla="*/ 87630 w 225742"/>
                <a:gd name="connsiteY12" fmla="*/ 279083 h 279082"/>
                <a:gd name="connsiteX13" fmla="*/ 0 w 225742"/>
                <a:gd name="connsiteY13" fmla="*/ 194310 h 279082"/>
                <a:gd name="connsiteX14" fmla="*/ 114300 w 225742"/>
                <a:gd name="connsiteY14" fmla="*/ 107633 h 279082"/>
                <a:gd name="connsiteX15" fmla="*/ 103823 w 225742"/>
                <a:gd name="connsiteY15" fmla="*/ 232410 h 279082"/>
                <a:gd name="connsiteX16" fmla="*/ 164783 w 225742"/>
                <a:gd name="connsiteY16" fmla="*/ 200025 h 279082"/>
                <a:gd name="connsiteX17" fmla="*/ 164783 w 225742"/>
                <a:gd name="connsiteY17" fmla="*/ 153352 h 279082"/>
                <a:gd name="connsiteX18" fmla="*/ 120967 w 225742"/>
                <a:gd name="connsiteY18" fmla="*/ 148590 h 279082"/>
                <a:gd name="connsiteX19" fmla="*/ 59055 w 225742"/>
                <a:gd name="connsiteY19" fmla="*/ 192405 h 279082"/>
                <a:gd name="connsiteX20" fmla="*/ 103823 w 225742"/>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42" h="279082">
                  <a:moveTo>
                    <a:pt x="114300" y="107633"/>
                  </a:moveTo>
                  <a:cubicBezTo>
                    <a:pt x="131445" y="107633"/>
                    <a:pt x="147638" y="108585"/>
                    <a:pt x="164783" y="113347"/>
                  </a:cubicBezTo>
                  <a:lnTo>
                    <a:pt x="164783" y="103822"/>
                  </a:lnTo>
                  <a:cubicBezTo>
                    <a:pt x="164783" y="69532"/>
                    <a:pt x="144780" y="52388"/>
                    <a:pt x="105727" y="52388"/>
                  </a:cubicBezTo>
                  <a:cubicBezTo>
                    <a:pt x="83820" y="52388"/>
                    <a:pt x="60008" y="57150"/>
                    <a:pt x="38100" y="67627"/>
                  </a:cubicBezTo>
                  <a:lnTo>
                    <a:pt x="24765" y="15240"/>
                  </a:lnTo>
                  <a:cubicBezTo>
                    <a:pt x="49530" y="5715"/>
                    <a:pt x="81915" y="0"/>
                    <a:pt x="112395" y="0"/>
                  </a:cubicBezTo>
                  <a:cubicBezTo>
                    <a:pt x="187642" y="0"/>
                    <a:pt x="225742" y="35242"/>
                    <a:pt x="225742" y="102870"/>
                  </a:cubicBezTo>
                  <a:lnTo>
                    <a:pt x="225742" y="273367"/>
                  </a:lnTo>
                  <a:lnTo>
                    <a:pt x="166688" y="273367"/>
                  </a:lnTo>
                  <a:lnTo>
                    <a:pt x="166688" y="244792"/>
                  </a:lnTo>
                  <a:lnTo>
                    <a:pt x="165735" y="244792"/>
                  </a:lnTo>
                  <a:cubicBezTo>
                    <a:pt x="142875" y="268605"/>
                    <a:pt x="119063" y="279083"/>
                    <a:pt x="87630" y="279083"/>
                  </a:cubicBezTo>
                  <a:cubicBezTo>
                    <a:pt x="34290" y="279083"/>
                    <a:pt x="0" y="245745"/>
                    <a:pt x="0" y="194310"/>
                  </a:cubicBezTo>
                  <a:cubicBezTo>
                    <a:pt x="0" y="138113"/>
                    <a:pt x="40005" y="107633"/>
                    <a:pt x="114300" y="107633"/>
                  </a:cubicBezTo>
                  <a:close/>
                  <a:moveTo>
                    <a:pt x="103823" y="232410"/>
                  </a:moveTo>
                  <a:cubicBezTo>
                    <a:pt x="126683" y="232410"/>
                    <a:pt x="147638" y="220980"/>
                    <a:pt x="164783" y="200025"/>
                  </a:cubicBezTo>
                  <a:lnTo>
                    <a:pt x="164783" y="153352"/>
                  </a:lnTo>
                  <a:cubicBezTo>
                    <a:pt x="150495" y="149542"/>
                    <a:pt x="135255" y="148590"/>
                    <a:pt x="120967" y="148590"/>
                  </a:cubicBezTo>
                  <a:cubicBezTo>
                    <a:pt x="81915" y="148590"/>
                    <a:pt x="59055" y="164783"/>
                    <a:pt x="59055" y="192405"/>
                  </a:cubicBezTo>
                  <a:cubicBezTo>
                    <a:pt x="59055" y="217170"/>
                    <a:pt x="76200" y="232410"/>
                    <a:pt x="103823" y="23241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35" name="Freihandform: Form 235">
              <a:extLst>
                <a:ext uri="{FF2B5EF4-FFF2-40B4-BE49-F238E27FC236}">
                  <a16:creationId xmlns:a16="http://schemas.microsoft.com/office/drawing/2014/main" id="{A867C8BB-C2DF-BA41-8644-4F26258451FD}"/>
                </a:ext>
              </a:extLst>
            </p:cNvPr>
            <p:cNvSpPr/>
            <p:nvPr/>
          </p:nvSpPr>
          <p:spPr>
            <a:xfrm>
              <a:off x="2817494"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7 w 165734"/>
                <a:gd name="connsiteY9" fmla="*/ 0 h 358140"/>
                <a:gd name="connsiteX10" fmla="*/ 101917 w 165734"/>
                <a:gd name="connsiteY10" fmla="*/ 86677 h 358140"/>
                <a:gd name="connsiteX11" fmla="*/ 165735 w 165734"/>
                <a:gd name="connsiteY11" fmla="*/ 86677 h 358140"/>
                <a:gd name="connsiteX12" fmla="*/ 165735 w 165734"/>
                <a:gd name="connsiteY12" fmla="*/ 138113 h 358140"/>
                <a:gd name="connsiteX13" fmla="*/ 101917 w 165734"/>
                <a:gd name="connsiteY13" fmla="*/ 138113 h 358140"/>
                <a:gd name="connsiteX14" fmla="*/ 101917 w 165734"/>
                <a:gd name="connsiteY14" fmla="*/ 269558 h 358140"/>
                <a:gd name="connsiteX15" fmla="*/ 130492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2"/>
                    <a:pt x="110490" y="304800"/>
                    <a:pt x="130492" y="304800"/>
                  </a:cubicBezTo>
                  <a:cubicBezTo>
                    <a:pt x="142875" y="303847"/>
                    <a:pt x="155257"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36" name="Freihandform: Form 236">
              <a:extLst>
                <a:ext uri="{FF2B5EF4-FFF2-40B4-BE49-F238E27FC236}">
                  <a16:creationId xmlns:a16="http://schemas.microsoft.com/office/drawing/2014/main" id="{9327FC3B-6AE9-CD4E-A869-2CBC07898B22}"/>
                </a:ext>
              </a:extLst>
            </p:cNvPr>
            <p:cNvSpPr/>
            <p:nvPr/>
          </p:nvSpPr>
          <p:spPr>
            <a:xfrm>
              <a:off x="3038474"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8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8"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sz="1800">
                <a:solidFill>
                  <a:srgbClr val="FFFFFF"/>
                </a:solidFill>
              </a:endParaRPr>
            </a:p>
          </p:txBody>
        </p:sp>
        <p:sp>
          <p:nvSpPr>
            <p:cNvPr id="137" name="Freihandform: Form 237">
              <a:extLst>
                <a:ext uri="{FF2B5EF4-FFF2-40B4-BE49-F238E27FC236}">
                  <a16:creationId xmlns:a16="http://schemas.microsoft.com/office/drawing/2014/main" id="{80E734A9-1F17-1C47-BFD4-611BD03E4B70}"/>
                </a:ext>
              </a:extLst>
            </p:cNvPr>
            <p:cNvSpPr/>
            <p:nvPr/>
          </p:nvSpPr>
          <p:spPr>
            <a:xfrm>
              <a:off x="3348989" y="3216591"/>
              <a:ext cx="160019" cy="273367"/>
            </a:xfrm>
            <a:custGeom>
              <a:avLst/>
              <a:gdLst>
                <a:gd name="connsiteX0" fmla="*/ 160020 w 160019"/>
                <a:gd name="connsiteY0" fmla="*/ 5715 h 273367"/>
                <a:gd name="connsiteX1" fmla="*/ 150495 w 160019"/>
                <a:gd name="connsiteY1" fmla="*/ 69533 h 273367"/>
                <a:gd name="connsiteX2" fmla="*/ 116205 w 160019"/>
                <a:gd name="connsiteY2" fmla="*/ 60960 h 273367"/>
                <a:gd name="connsiteX3" fmla="*/ 61913 w 160019"/>
                <a:gd name="connsiteY3" fmla="*/ 136208 h 273367"/>
                <a:gd name="connsiteX4" fmla="*/ 61913 w 160019"/>
                <a:gd name="connsiteY4" fmla="*/ 273367 h 273367"/>
                <a:gd name="connsiteX5" fmla="*/ 0 w 160019"/>
                <a:gd name="connsiteY5" fmla="*/ 273367 h 273367"/>
                <a:gd name="connsiteX6" fmla="*/ 0 w 160019"/>
                <a:gd name="connsiteY6" fmla="*/ 6668 h 273367"/>
                <a:gd name="connsiteX7" fmla="*/ 60960 w 160019"/>
                <a:gd name="connsiteY7" fmla="*/ 6668 h 273367"/>
                <a:gd name="connsiteX8" fmla="*/ 60960 w 160019"/>
                <a:gd name="connsiteY8" fmla="*/ 40005 h 273367"/>
                <a:gd name="connsiteX9" fmla="*/ 61913 w 160019"/>
                <a:gd name="connsiteY9" fmla="*/ 40005 h 273367"/>
                <a:gd name="connsiteX10" fmla="*/ 131445 w 160019"/>
                <a:gd name="connsiteY10" fmla="*/ 0 h 273367"/>
                <a:gd name="connsiteX11" fmla="*/ 160020 w 160019"/>
                <a:gd name="connsiteY11" fmla="*/ 57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3367">
                  <a:moveTo>
                    <a:pt x="160020" y="5715"/>
                  </a:moveTo>
                  <a:lnTo>
                    <a:pt x="150495" y="69533"/>
                  </a:lnTo>
                  <a:cubicBezTo>
                    <a:pt x="140970" y="64770"/>
                    <a:pt x="129540" y="60960"/>
                    <a:pt x="116205" y="60960"/>
                  </a:cubicBezTo>
                  <a:cubicBezTo>
                    <a:pt x="73342" y="60960"/>
                    <a:pt x="61913" y="95250"/>
                    <a:pt x="61913" y="136208"/>
                  </a:cubicBezTo>
                  <a:lnTo>
                    <a:pt x="61913" y="273367"/>
                  </a:lnTo>
                  <a:lnTo>
                    <a:pt x="0" y="273367"/>
                  </a:lnTo>
                  <a:lnTo>
                    <a:pt x="0" y="6668"/>
                  </a:lnTo>
                  <a:lnTo>
                    <a:pt x="60960" y="6668"/>
                  </a:lnTo>
                  <a:lnTo>
                    <a:pt x="60960" y="40005"/>
                  </a:lnTo>
                  <a:lnTo>
                    <a:pt x="61913" y="40005"/>
                  </a:lnTo>
                  <a:cubicBezTo>
                    <a:pt x="76200" y="15240"/>
                    <a:pt x="100965" y="0"/>
                    <a:pt x="131445" y="0"/>
                  </a:cubicBezTo>
                  <a:cubicBezTo>
                    <a:pt x="139065" y="0"/>
                    <a:pt x="150495" y="1905"/>
                    <a:pt x="160020" y="571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38" name="Freihandform: Form 238">
              <a:extLst>
                <a:ext uri="{FF2B5EF4-FFF2-40B4-BE49-F238E27FC236}">
                  <a16:creationId xmlns:a16="http://schemas.microsoft.com/office/drawing/2014/main" id="{EF9D6257-E1AE-7244-95F3-C62073BB06A9}"/>
                </a:ext>
              </a:extLst>
            </p:cNvPr>
            <p:cNvSpPr/>
            <p:nvPr/>
          </p:nvSpPr>
          <p:spPr>
            <a:xfrm>
              <a:off x="3548062" y="3224212"/>
              <a:ext cx="376237" cy="266700"/>
            </a:xfrm>
            <a:custGeom>
              <a:avLst/>
              <a:gdLst>
                <a:gd name="connsiteX0" fmla="*/ 376238 w 376237"/>
                <a:gd name="connsiteY0" fmla="*/ 0 h 266700"/>
                <a:gd name="connsiteX1" fmla="*/ 297180 w 376237"/>
                <a:gd name="connsiteY1" fmla="*/ 266700 h 266700"/>
                <a:gd name="connsiteX2" fmla="*/ 237172 w 376237"/>
                <a:gd name="connsiteY2" fmla="*/ 266700 h 266700"/>
                <a:gd name="connsiteX3" fmla="*/ 188595 w 376237"/>
                <a:gd name="connsiteY3" fmla="*/ 81915 h 266700"/>
                <a:gd name="connsiteX4" fmla="*/ 187642 w 376237"/>
                <a:gd name="connsiteY4" fmla="*/ 81915 h 266700"/>
                <a:gd name="connsiteX5" fmla="*/ 139065 w 376237"/>
                <a:gd name="connsiteY5" fmla="*/ 266700 h 266700"/>
                <a:gd name="connsiteX6" fmla="*/ 79058 w 376237"/>
                <a:gd name="connsiteY6" fmla="*/ 266700 h 266700"/>
                <a:gd name="connsiteX7" fmla="*/ 0 w 376237"/>
                <a:gd name="connsiteY7" fmla="*/ 0 h 266700"/>
                <a:gd name="connsiteX8" fmla="*/ 65722 w 376237"/>
                <a:gd name="connsiteY8" fmla="*/ 0 h 266700"/>
                <a:gd name="connsiteX9" fmla="*/ 111442 w 376237"/>
                <a:gd name="connsiteY9" fmla="*/ 180022 h 266700"/>
                <a:gd name="connsiteX10" fmla="*/ 112395 w 376237"/>
                <a:gd name="connsiteY10" fmla="*/ 180022 h 266700"/>
                <a:gd name="connsiteX11" fmla="*/ 160020 w 376237"/>
                <a:gd name="connsiteY11" fmla="*/ 0 h 266700"/>
                <a:gd name="connsiteX12" fmla="*/ 217170 w 376237"/>
                <a:gd name="connsiteY12" fmla="*/ 0 h 266700"/>
                <a:gd name="connsiteX13" fmla="*/ 265747 w 376237"/>
                <a:gd name="connsiteY13" fmla="*/ 180022 h 266700"/>
                <a:gd name="connsiteX14" fmla="*/ 266700 w 376237"/>
                <a:gd name="connsiteY14" fmla="*/ 180022 h 266700"/>
                <a:gd name="connsiteX15" fmla="*/ 311467 w 376237"/>
                <a:gd name="connsiteY15" fmla="*/ 0 h 266700"/>
                <a:gd name="connsiteX16" fmla="*/ 376238 w 376237"/>
                <a:gd name="connsiteY16"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237" h="266700">
                  <a:moveTo>
                    <a:pt x="376238" y="0"/>
                  </a:moveTo>
                  <a:lnTo>
                    <a:pt x="297180" y="266700"/>
                  </a:lnTo>
                  <a:lnTo>
                    <a:pt x="237172" y="266700"/>
                  </a:lnTo>
                  <a:lnTo>
                    <a:pt x="188595" y="81915"/>
                  </a:lnTo>
                  <a:lnTo>
                    <a:pt x="187642" y="81915"/>
                  </a:lnTo>
                  <a:lnTo>
                    <a:pt x="139065" y="266700"/>
                  </a:lnTo>
                  <a:lnTo>
                    <a:pt x="79058" y="266700"/>
                  </a:lnTo>
                  <a:lnTo>
                    <a:pt x="0" y="0"/>
                  </a:lnTo>
                  <a:lnTo>
                    <a:pt x="65722" y="0"/>
                  </a:lnTo>
                  <a:lnTo>
                    <a:pt x="111442" y="180022"/>
                  </a:lnTo>
                  <a:lnTo>
                    <a:pt x="112395" y="180022"/>
                  </a:lnTo>
                  <a:lnTo>
                    <a:pt x="160020" y="0"/>
                  </a:lnTo>
                  <a:lnTo>
                    <a:pt x="217170" y="0"/>
                  </a:lnTo>
                  <a:lnTo>
                    <a:pt x="265747" y="180022"/>
                  </a:lnTo>
                  <a:lnTo>
                    <a:pt x="266700" y="180022"/>
                  </a:lnTo>
                  <a:lnTo>
                    <a:pt x="311467" y="0"/>
                  </a:lnTo>
                  <a:lnTo>
                    <a:pt x="376238" y="0"/>
                  </a:lnTo>
                  <a:close/>
                </a:path>
              </a:pathLst>
            </a:custGeom>
            <a:grpFill/>
            <a:ln w="9525" cap="flat">
              <a:noFill/>
              <a:prstDash val="solid"/>
              <a:miter/>
            </a:ln>
          </p:spPr>
          <p:txBody>
            <a:bodyPr rtlCol="0" anchor="ctr"/>
            <a:lstStyle/>
            <a:p>
              <a:endParaRPr lang="de-DE" sz="1800">
                <a:solidFill>
                  <a:srgbClr val="FFFFFF"/>
                </a:solidFill>
              </a:endParaRPr>
            </a:p>
          </p:txBody>
        </p:sp>
        <p:sp>
          <p:nvSpPr>
            <p:cNvPr id="139" name="Freihandform: Form 239">
              <a:extLst>
                <a:ext uri="{FF2B5EF4-FFF2-40B4-BE49-F238E27FC236}">
                  <a16:creationId xmlns:a16="http://schemas.microsoft.com/office/drawing/2014/main" id="{7E4F235C-358D-5940-A6B3-A054347A2803}"/>
                </a:ext>
              </a:extLst>
            </p:cNvPr>
            <p:cNvSpPr/>
            <p:nvPr/>
          </p:nvSpPr>
          <p:spPr>
            <a:xfrm>
              <a:off x="3970971" y="3105149"/>
              <a:ext cx="79057" cy="384809"/>
            </a:xfrm>
            <a:custGeom>
              <a:avLst/>
              <a:gdLst>
                <a:gd name="connsiteX0" fmla="*/ 79058 w 79057"/>
                <a:gd name="connsiteY0" fmla="*/ 38100 h 384809"/>
                <a:gd name="connsiteX1" fmla="*/ 39053 w 79057"/>
                <a:gd name="connsiteY1" fmla="*/ 76200 h 384809"/>
                <a:gd name="connsiteX2" fmla="*/ 0 w 79057"/>
                <a:gd name="connsiteY2" fmla="*/ 38100 h 384809"/>
                <a:gd name="connsiteX3" fmla="*/ 39053 w 79057"/>
                <a:gd name="connsiteY3" fmla="*/ 0 h 384809"/>
                <a:gd name="connsiteX4" fmla="*/ 79058 w 79057"/>
                <a:gd name="connsiteY4" fmla="*/ 38100 h 384809"/>
                <a:gd name="connsiteX5" fmla="*/ 70485 w 79057"/>
                <a:gd name="connsiteY5" fmla="*/ 384810 h 384809"/>
                <a:gd name="connsiteX6" fmla="*/ 8573 w 79057"/>
                <a:gd name="connsiteY6" fmla="*/ 384810 h 384809"/>
                <a:gd name="connsiteX7" fmla="*/ 8573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3" y="76200"/>
                  </a:cubicBezTo>
                  <a:cubicBezTo>
                    <a:pt x="17145" y="76200"/>
                    <a:pt x="0" y="60008"/>
                    <a:pt x="0" y="38100"/>
                  </a:cubicBezTo>
                  <a:cubicBezTo>
                    <a:pt x="0" y="16192"/>
                    <a:pt x="18098" y="0"/>
                    <a:pt x="39053" y="0"/>
                  </a:cubicBezTo>
                  <a:cubicBezTo>
                    <a:pt x="60960" y="0"/>
                    <a:pt x="79058" y="16192"/>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sz="1800">
                <a:solidFill>
                  <a:srgbClr val="FFFFFF"/>
                </a:solidFill>
              </a:endParaRPr>
            </a:p>
          </p:txBody>
        </p:sp>
        <p:sp>
          <p:nvSpPr>
            <p:cNvPr id="140" name="Freihandform: Form 240">
              <a:extLst>
                <a:ext uri="{FF2B5EF4-FFF2-40B4-BE49-F238E27FC236}">
                  <a16:creationId xmlns:a16="http://schemas.microsoft.com/office/drawing/2014/main" id="{04CD4A08-1D55-454D-890E-C970EEC2F108}"/>
                </a:ext>
              </a:extLst>
            </p:cNvPr>
            <p:cNvSpPr/>
            <p:nvPr/>
          </p:nvSpPr>
          <p:spPr>
            <a:xfrm>
              <a:off x="4099559"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3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3" y="0"/>
                  </a:cubicBezTo>
                  <a:cubicBezTo>
                    <a:pt x="143828" y="0"/>
                    <a:pt x="175260" y="9525"/>
                    <a:pt x="203835" y="27623"/>
                  </a:cubicBezTo>
                  <a:lnTo>
                    <a:pt x="174308" y="76200"/>
                  </a:lnTo>
                  <a:cubicBezTo>
                    <a:pt x="151447" y="60008"/>
                    <a:pt x="130493"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sz="1800">
                <a:solidFill>
                  <a:srgbClr val="FFFFFF"/>
                </a:solidFill>
              </a:endParaRPr>
            </a:p>
          </p:txBody>
        </p:sp>
        <p:sp>
          <p:nvSpPr>
            <p:cNvPr id="141" name="Freihandform: Form 241">
              <a:extLst>
                <a:ext uri="{FF2B5EF4-FFF2-40B4-BE49-F238E27FC236}">
                  <a16:creationId xmlns:a16="http://schemas.microsoft.com/office/drawing/2014/main" id="{0E142417-4E74-3445-82C0-D62383360DA8}"/>
                </a:ext>
              </a:extLst>
            </p:cNvPr>
            <p:cNvSpPr/>
            <p:nvPr/>
          </p:nvSpPr>
          <p:spPr>
            <a:xfrm>
              <a:off x="4346256"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3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6198" y="218123"/>
                    <a:pt x="80963" y="227648"/>
                    <a:pt x="104775" y="227648"/>
                  </a:cubicBezTo>
                  <a:cubicBezTo>
                    <a:pt x="127635" y="227648"/>
                    <a:pt x="143828" y="217170"/>
                    <a:pt x="143828" y="200978"/>
                  </a:cubicBezTo>
                  <a:cubicBezTo>
                    <a:pt x="143828" y="155258"/>
                    <a:pt x="10478" y="171450"/>
                    <a:pt x="10478" y="82868"/>
                  </a:cubicBezTo>
                  <a:cubicBezTo>
                    <a:pt x="10478" y="33338"/>
                    <a:pt x="51435" y="0"/>
                    <a:pt x="111443" y="0"/>
                  </a:cubicBezTo>
                  <a:cubicBezTo>
                    <a:pt x="143828" y="0"/>
                    <a:pt x="175260" y="9525"/>
                    <a:pt x="203835" y="27623"/>
                  </a:cubicBezTo>
                  <a:lnTo>
                    <a:pt x="174308" y="76200"/>
                  </a:lnTo>
                  <a:cubicBezTo>
                    <a:pt x="151448" y="60008"/>
                    <a:pt x="130493"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sz="1800">
                <a:solidFill>
                  <a:srgbClr val="FFFFFF"/>
                </a:solidFill>
              </a:endParaRPr>
            </a:p>
          </p:txBody>
        </p:sp>
        <p:sp>
          <p:nvSpPr>
            <p:cNvPr id="142" name="Freihandform: Form 242">
              <a:extLst>
                <a:ext uri="{FF2B5EF4-FFF2-40B4-BE49-F238E27FC236}">
                  <a16:creationId xmlns:a16="http://schemas.microsoft.com/office/drawing/2014/main" id="{AEC1E4EE-CE72-824E-A1CC-4B8A7DF24B41}"/>
                </a:ext>
              </a:extLst>
            </p:cNvPr>
            <p:cNvSpPr/>
            <p:nvPr/>
          </p:nvSpPr>
          <p:spPr>
            <a:xfrm>
              <a:off x="4601527" y="3217544"/>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8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3" y="279083"/>
                    <a:pt x="132397" y="279083"/>
                  </a:cubicBezTo>
                  <a:close/>
                  <a:moveTo>
                    <a:pt x="62865" y="115252"/>
                  </a:moveTo>
                  <a:lnTo>
                    <a:pt x="183832" y="115252"/>
                  </a:lnTo>
                  <a:cubicBezTo>
                    <a:pt x="180975" y="74295"/>
                    <a:pt x="160020" y="50482"/>
                    <a:pt x="124778" y="50482"/>
                  </a:cubicBezTo>
                  <a:cubicBezTo>
                    <a:pt x="89535" y="50482"/>
                    <a:pt x="67628" y="74295"/>
                    <a:pt x="62865" y="115252"/>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43" name="Freihandform: Form 243">
              <a:extLst>
                <a:ext uri="{FF2B5EF4-FFF2-40B4-BE49-F238E27FC236}">
                  <a16:creationId xmlns:a16="http://schemas.microsoft.com/office/drawing/2014/main" id="{2C1F43F4-419F-AD4B-9F8C-FDF184AE04BA}"/>
                </a:ext>
              </a:extLst>
            </p:cNvPr>
            <p:cNvSpPr/>
            <p:nvPr/>
          </p:nvSpPr>
          <p:spPr>
            <a:xfrm>
              <a:off x="4913946"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9058"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sz="1800">
                <a:solidFill>
                  <a:srgbClr val="FFFFFF"/>
                </a:solidFill>
              </a:endParaRPr>
            </a:p>
          </p:txBody>
        </p:sp>
        <p:sp>
          <p:nvSpPr>
            <p:cNvPr id="144" name="Freihandform: Form 244">
              <a:extLst>
                <a:ext uri="{FF2B5EF4-FFF2-40B4-BE49-F238E27FC236}">
                  <a16:creationId xmlns:a16="http://schemas.microsoft.com/office/drawing/2014/main" id="{42D6C835-740F-8C4A-A792-DE037788C973}"/>
                </a:ext>
              </a:extLst>
            </p:cNvPr>
            <p:cNvSpPr/>
            <p:nvPr/>
          </p:nvSpPr>
          <p:spPr>
            <a:xfrm>
              <a:off x="519874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3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6198" y="218123"/>
                    <a:pt x="80963" y="227648"/>
                    <a:pt x="104775" y="227648"/>
                  </a:cubicBezTo>
                  <a:cubicBezTo>
                    <a:pt x="127635" y="227648"/>
                    <a:pt x="143828" y="217170"/>
                    <a:pt x="143828" y="200978"/>
                  </a:cubicBezTo>
                  <a:cubicBezTo>
                    <a:pt x="143828" y="155258"/>
                    <a:pt x="10478" y="171450"/>
                    <a:pt x="10478" y="82868"/>
                  </a:cubicBezTo>
                  <a:cubicBezTo>
                    <a:pt x="10478" y="33338"/>
                    <a:pt x="51435" y="0"/>
                    <a:pt x="111443" y="0"/>
                  </a:cubicBezTo>
                  <a:cubicBezTo>
                    <a:pt x="143828" y="0"/>
                    <a:pt x="175260" y="9525"/>
                    <a:pt x="203835" y="27623"/>
                  </a:cubicBezTo>
                  <a:lnTo>
                    <a:pt x="174308" y="76200"/>
                  </a:lnTo>
                  <a:cubicBezTo>
                    <a:pt x="151448" y="60008"/>
                    <a:pt x="130493"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sz="1800">
                <a:solidFill>
                  <a:srgbClr val="FFFFFF"/>
                </a:solidFill>
              </a:endParaRPr>
            </a:p>
          </p:txBody>
        </p:sp>
        <p:sp>
          <p:nvSpPr>
            <p:cNvPr id="145" name="Freihandform: Form 245">
              <a:extLst>
                <a:ext uri="{FF2B5EF4-FFF2-40B4-BE49-F238E27FC236}">
                  <a16:creationId xmlns:a16="http://schemas.microsoft.com/office/drawing/2014/main" id="{1FC1372C-AB2A-A943-B23A-2B8D3F0F09A1}"/>
                </a:ext>
              </a:extLst>
            </p:cNvPr>
            <p:cNvSpPr/>
            <p:nvPr/>
          </p:nvSpPr>
          <p:spPr>
            <a:xfrm>
              <a:off x="5454967" y="3216591"/>
              <a:ext cx="224789" cy="280035"/>
            </a:xfrm>
            <a:custGeom>
              <a:avLst/>
              <a:gdLst>
                <a:gd name="connsiteX0" fmla="*/ 222885 w 224789"/>
                <a:gd name="connsiteY0" fmla="*/ 237173 h 280035"/>
                <a:gd name="connsiteX1" fmla="*/ 127635 w 224789"/>
                <a:gd name="connsiteY1" fmla="*/ 280035 h 280035"/>
                <a:gd name="connsiteX2" fmla="*/ 0 w 224789"/>
                <a:gd name="connsiteY2" fmla="*/ 140970 h 280035"/>
                <a:gd name="connsiteX3" fmla="*/ 128588 w 224789"/>
                <a:gd name="connsiteY3" fmla="*/ 0 h 280035"/>
                <a:gd name="connsiteX4" fmla="*/ 224790 w 224789"/>
                <a:gd name="connsiteY4" fmla="*/ 45720 h 280035"/>
                <a:gd name="connsiteX5" fmla="*/ 181927 w 224789"/>
                <a:gd name="connsiteY5" fmla="*/ 86678 h 280035"/>
                <a:gd name="connsiteX6" fmla="*/ 128588 w 224789"/>
                <a:gd name="connsiteY6" fmla="*/ 57150 h 280035"/>
                <a:gd name="connsiteX7" fmla="*/ 62865 w 224789"/>
                <a:gd name="connsiteY7" fmla="*/ 140017 h 280035"/>
                <a:gd name="connsiteX8" fmla="*/ 128588 w 224789"/>
                <a:gd name="connsiteY8" fmla="*/ 222885 h 280035"/>
                <a:gd name="connsiteX9" fmla="*/ 183832 w 224789"/>
                <a:gd name="connsiteY9" fmla="*/ 193358 h 280035"/>
                <a:gd name="connsiteX10" fmla="*/ 222885 w 224789"/>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sz="1800">
                <a:solidFill>
                  <a:srgbClr val="FFFFFF"/>
                </a:solidFill>
              </a:endParaRPr>
            </a:p>
          </p:txBody>
        </p:sp>
        <p:sp>
          <p:nvSpPr>
            <p:cNvPr id="146" name="Freihandform: Form 246">
              <a:extLst>
                <a:ext uri="{FF2B5EF4-FFF2-40B4-BE49-F238E27FC236}">
                  <a16:creationId xmlns:a16="http://schemas.microsoft.com/office/drawing/2014/main" id="{7E0BB866-DDF0-5845-B4C0-A8F245E3C165}"/>
                </a:ext>
              </a:extLst>
            </p:cNvPr>
            <p:cNvSpPr/>
            <p:nvPr/>
          </p:nvSpPr>
          <p:spPr>
            <a:xfrm>
              <a:off x="5733096"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sz="1800">
                <a:solidFill>
                  <a:srgbClr val="FFFFFF"/>
                </a:solidFill>
              </a:endParaRPr>
            </a:p>
          </p:txBody>
        </p:sp>
        <p:sp>
          <p:nvSpPr>
            <p:cNvPr id="147" name="Freihandform: Form 247">
              <a:extLst>
                <a:ext uri="{FF2B5EF4-FFF2-40B4-BE49-F238E27FC236}">
                  <a16:creationId xmlns:a16="http://schemas.microsoft.com/office/drawing/2014/main" id="{E2AF43F2-0B3C-1B45-85ED-CCE392DD85B0}"/>
                </a:ext>
              </a:extLst>
            </p:cNvPr>
            <p:cNvSpPr/>
            <p:nvPr/>
          </p:nvSpPr>
          <p:spPr>
            <a:xfrm>
              <a:off x="6023609" y="3217544"/>
              <a:ext cx="225742" cy="279082"/>
            </a:xfrm>
            <a:custGeom>
              <a:avLst/>
              <a:gdLst>
                <a:gd name="connsiteX0" fmla="*/ 114300 w 225742"/>
                <a:gd name="connsiteY0" fmla="*/ 107633 h 279082"/>
                <a:gd name="connsiteX1" fmla="*/ 164783 w 225742"/>
                <a:gd name="connsiteY1" fmla="*/ 113347 h 279082"/>
                <a:gd name="connsiteX2" fmla="*/ 164783 w 225742"/>
                <a:gd name="connsiteY2" fmla="*/ 103822 h 279082"/>
                <a:gd name="connsiteX3" fmla="*/ 105728 w 225742"/>
                <a:gd name="connsiteY3" fmla="*/ 52388 h 279082"/>
                <a:gd name="connsiteX4" fmla="*/ 38100 w 225742"/>
                <a:gd name="connsiteY4" fmla="*/ 67627 h 279082"/>
                <a:gd name="connsiteX5" fmla="*/ 24765 w 225742"/>
                <a:gd name="connsiteY5" fmla="*/ 15240 h 279082"/>
                <a:gd name="connsiteX6" fmla="*/ 112395 w 225742"/>
                <a:gd name="connsiteY6" fmla="*/ 0 h 279082"/>
                <a:gd name="connsiteX7" fmla="*/ 225743 w 225742"/>
                <a:gd name="connsiteY7" fmla="*/ 102870 h 279082"/>
                <a:gd name="connsiteX8" fmla="*/ 225743 w 225742"/>
                <a:gd name="connsiteY8" fmla="*/ 273367 h 279082"/>
                <a:gd name="connsiteX9" fmla="*/ 166688 w 225742"/>
                <a:gd name="connsiteY9" fmla="*/ 273367 h 279082"/>
                <a:gd name="connsiteX10" fmla="*/ 166688 w 225742"/>
                <a:gd name="connsiteY10" fmla="*/ 244792 h 279082"/>
                <a:gd name="connsiteX11" fmla="*/ 165735 w 225742"/>
                <a:gd name="connsiteY11" fmla="*/ 244792 h 279082"/>
                <a:gd name="connsiteX12" fmla="*/ 87630 w 225742"/>
                <a:gd name="connsiteY12" fmla="*/ 279083 h 279082"/>
                <a:gd name="connsiteX13" fmla="*/ 0 w 225742"/>
                <a:gd name="connsiteY13" fmla="*/ 194310 h 279082"/>
                <a:gd name="connsiteX14" fmla="*/ 114300 w 225742"/>
                <a:gd name="connsiteY14" fmla="*/ 107633 h 279082"/>
                <a:gd name="connsiteX15" fmla="*/ 103822 w 225742"/>
                <a:gd name="connsiteY15" fmla="*/ 232410 h 279082"/>
                <a:gd name="connsiteX16" fmla="*/ 164783 w 225742"/>
                <a:gd name="connsiteY16" fmla="*/ 200025 h 279082"/>
                <a:gd name="connsiteX17" fmla="*/ 164783 w 225742"/>
                <a:gd name="connsiteY17" fmla="*/ 153352 h 279082"/>
                <a:gd name="connsiteX18" fmla="*/ 120968 w 225742"/>
                <a:gd name="connsiteY18" fmla="*/ 148590 h 279082"/>
                <a:gd name="connsiteX19" fmla="*/ 59055 w 225742"/>
                <a:gd name="connsiteY19" fmla="*/ 192405 h 279082"/>
                <a:gd name="connsiteX20" fmla="*/ 103822 w 225742"/>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42" h="279082">
                  <a:moveTo>
                    <a:pt x="114300" y="107633"/>
                  </a:moveTo>
                  <a:cubicBezTo>
                    <a:pt x="131445" y="107633"/>
                    <a:pt x="147638" y="108585"/>
                    <a:pt x="164783" y="113347"/>
                  </a:cubicBezTo>
                  <a:lnTo>
                    <a:pt x="164783" y="103822"/>
                  </a:lnTo>
                  <a:cubicBezTo>
                    <a:pt x="164783" y="69532"/>
                    <a:pt x="144780" y="52388"/>
                    <a:pt x="105728" y="52388"/>
                  </a:cubicBezTo>
                  <a:cubicBezTo>
                    <a:pt x="83820" y="52388"/>
                    <a:pt x="60008" y="57150"/>
                    <a:pt x="38100" y="67627"/>
                  </a:cubicBezTo>
                  <a:lnTo>
                    <a:pt x="24765" y="15240"/>
                  </a:lnTo>
                  <a:cubicBezTo>
                    <a:pt x="49530" y="5715"/>
                    <a:pt x="81915" y="0"/>
                    <a:pt x="112395" y="0"/>
                  </a:cubicBezTo>
                  <a:cubicBezTo>
                    <a:pt x="187643" y="0"/>
                    <a:pt x="225743" y="35242"/>
                    <a:pt x="225743" y="102870"/>
                  </a:cubicBezTo>
                  <a:lnTo>
                    <a:pt x="225743" y="273367"/>
                  </a:lnTo>
                  <a:lnTo>
                    <a:pt x="166688" y="273367"/>
                  </a:lnTo>
                  <a:lnTo>
                    <a:pt x="166688" y="244792"/>
                  </a:lnTo>
                  <a:lnTo>
                    <a:pt x="165735" y="244792"/>
                  </a:lnTo>
                  <a:cubicBezTo>
                    <a:pt x="142875" y="268605"/>
                    <a:pt x="119063" y="279083"/>
                    <a:pt x="87630" y="279083"/>
                  </a:cubicBezTo>
                  <a:cubicBezTo>
                    <a:pt x="34290" y="279083"/>
                    <a:pt x="0" y="245745"/>
                    <a:pt x="0" y="194310"/>
                  </a:cubicBezTo>
                  <a:cubicBezTo>
                    <a:pt x="0" y="138113"/>
                    <a:pt x="40005" y="107633"/>
                    <a:pt x="114300" y="107633"/>
                  </a:cubicBezTo>
                  <a:close/>
                  <a:moveTo>
                    <a:pt x="103822" y="232410"/>
                  </a:moveTo>
                  <a:cubicBezTo>
                    <a:pt x="126683" y="232410"/>
                    <a:pt x="147638" y="220980"/>
                    <a:pt x="164783" y="200025"/>
                  </a:cubicBezTo>
                  <a:lnTo>
                    <a:pt x="164783" y="153352"/>
                  </a:lnTo>
                  <a:cubicBezTo>
                    <a:pt x="150495" y="149542"/>
                    <a:pt x="135255" y="148590"/>
                    <a:pt x="120968" y="148590"/>
                  </a:cubicBezTo>
                  <a:cubicBezTo>
                    <a:pt x="81915" y="148590"/>
                    <a:pt x="59055" y="164783"/>
                    <a:pt x="59055" y="192405"/>
                  </a:cubicBezTo>
                  <a:cubicBezTo>
                    <a:pt x="60008" y="217170"/>
                    <a:pt x="77153" y="232410"/>
                    <a:pt x="103822" y="23241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48" name="Freihandform: Form 248">
              <a:extLst>
                <a:ext uri="{FF2B5EF4-FFF2-40B4-BE49-F238E27FC236}">
                  <a16:creationId xmlns:a16="http://schemas.microsoft.com/office/drawing/2014/main" id="{83AF0F74-4EC1-264A-9E0B-10CA9085BDC4}"/>
                </a:ext>
              </a:extLst>
            </p:cNvPr>
            <p:cNvSpPr/>
            <p:nvPr/>
          </p:nvSpPr>
          <p:spPr>
            <a:xfrm>
              <a:off x="6299834" y="3097529"/>
              <a:ext cx="162877" cy="391477"/>
            </a:xfrm>
            <a:custGeom>
              <a:avLst/>
              <a:gdLst>
                <a:gd name="connsiteX0" fmla="*/ 162878 w 162877"/>
                <a:gd name="connsiteY0" fmla="*/ 58103 h 391477"/>
                <a:gd name="connsiteX1" fmla="*/ 135255 w 162877"/>
                <a:gd name="connsiteY1" fmla="*/ 52388 h 391477"/>
                <a:gd name="connsiteX2" fmla="*/ 101918 w 162877"/>
                <a:gd name="connsiteY2" fmla="*/ 89535 h 391477"/>
                <a:gd name="connsiteX3" fmla="*/ 101918 w 162877"/>
                <a:gd name="connsiteY3" fmla="*/ 125730 h 391477"/>
                <a:gd name="connsiteX4" fmla="*/ 155258 w 162877"/>
                <a:gd name="connsiteY4" fmla="*/ 125730 h 391477"/>
                <a:gd name="connsiteX5" fmla="*/ 155258 w 162877"/>
                <a:gd name="connsiteY5" fmla="*/ 177165 h 391477"/>
                <a:gd name="connsiteX6" fmla="*/ 102870 w 162877"/>
                <a:gd name="connsiteY6" fmla="*/ 177165 h 391477"/>
                <a:gd name="connsiteX7" fmla="*/ 102870 w 162877"/>
                <a:gd name="connsiteY7" fmla="*/ 391478 h 391477"/>
                <a:gd name="connsiteX8" fmla="*/ 40958 w 162877"/>
                <a:gd name="connsiteY8" fmla="*/ 391478 h 391477"/>
                <a:gd name="connsiteX9" fmla="*/ 40958 w 162877"/>
                <a:gd name="connsiteY9" fmla="*/ 177165 h 391477"/>
                <a:gd name="connsiteX10" fmla="*/ 0 w 162877"/>
                <a:gd name="connsiteY10" fmla="*/ 177165 h 391477"/>
                <a:gd name="connsiteX11" fmla="*/ 0 w 162877"/>
                <a:gd name="connsiteY11" fmla="*/ 126683 h 391477"/>
                <a:gd name="connsiteX12" fmla="*/ 40958 w 162877"/>
                <a:gd name="connsiteY12" fmla="*/ 126683 h 391477"/>
                <a:gd name="connsiteX13" fmla="*/ 40958 w 162877"/>
                <a:gd name="connsiteY13" fmla="*/ 88583 h 391477"/>
                <a:gd name="connsiteX14" fmla="*/ 125730 w 162877"/>
                <a:gd name="connsiteY14" fmla="*/ 0 h 391477"/>
                <a:gd name="connsiteX15" fmla="*/ 162878 w 162877"/>
                <a:gd name="connsiteY15" fmla="*/ 5715 h 391477"/>
                <a:gd name="connsiteX16" fmla="*/ 162878 w 162877"/>
                <a:gd name="connsiteY16" fmla="*/ 58103 h 3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877" h="391477">
                  <a:moveTo>
                    <a:pt x="162878" y="58103"/>
                  </a:moveTo>
                  <a:cubicBezTo>
                    <a:pt x="154305" y="54293"/>
                    <a:pt x="144780" y="52388"/>
                    <a:pt x="135255" y="52388"/>
                  </a:cubicBezTo>
                  <a:cubicBezTo>
                    <a:pt x="111443" y="52388"/>
                    <a:pt x="101918" y="64770"/>
                    <a:pt x="101918" y="89535"/>
                  </a:cubicBezTo>
                  <a:lnTo>
                    <a:pt x="101918" y="125730"/>
                  </a:lnTo>
                  <a:lnTo>
                    <a:pt x="155258" y="125730"/>
                  </a:lnTo>
                  <a:lnTo>
                    <a:pt x="155258" y="177165"/>
                  </a:lnTo>
                  <a:lnTo>
                    <a:pt x="102870" y="177165"/>
                  </a:lnTo>
                  <a:lnTo>
                    <a:pt x="102870" y="391478"/>
                  </a:lnTo>
                  <a:lnTo>
                    <a:pt x="40958" y="391478"/>
                  </a:lnTo>
                  <a:lnTo>
                    <a:pt x="40958" y="177165"/>
                  </a:lnTo>
                  <a:lnTo>
                    <a:pt x="0" y="177165"/>
                  </a:lnTo>
                  <a:lnTo>
                    <a:pt x="0" y="126683"/>
                  </a:lnTo>
                  <a:lnTo>
                    <a:pt x="40958" y="126683"/>
                  </a:lnTo>
                  <a:lnTo>
                    <a:pt x="40958" y="88583"/>
                  </a:lnTo>
                  <a:cubicBezTo>
                    <a:pt x="40958" y="33338"/>
                    <a:pt x="65722" y="0"/>
                    <a:pt x="125730" y="0"/>
                  </a:cubicBezTo>
                  <a:cubicBezTo>
                    <a:pt x="139065" y="0"/>
                    <a:pt x="152400" y="1905"/>
                    <a:pt x="162878" y="5715"/>
                  </a:cubicBezTo>
                  <a:lnTo>
                    <a:pt x="162878" y="58103"/>
                  </a:lnTo>
                  <a:close/>
                </a:path>
              </a:pathLst>
            </a:custGeom>
            <a:grpFill/>
            <a:ln w="9525" cap="flat">
              <a:noFill/>
              <a:prstDash val="solid"/>
              <a:miter/>
            </a:ln>
          </p:spPr>
          <p:txBody>
            <a:bodyPr rtlCol="0" anchor="ctr"/>
            <a:lstStyle/>
            <a:p>
              <a:endParaRPr lang="de-DE" sz="1800">
                <a:solidFill>
                  <a:srgbClr val="FFFFFF"/>
                </a:solidFill>
              </a:endParaRPr>
            </a:p>
          </p:txBody>
        </p:sp>
        <p:sp>
          <p:nvSpPr>
            <p:cNvPr id="149" name="Freihandform: Form 249">
              <a:extLst>
                <a:ext uri="{FF2B5EF4-FFF2-40B4-BE49-F238E27FC236}">
                  <a16:creationId xmlns:a16="http://schemas.microsoft.com/office/drawing/2014/main" id="{AA364A11-9622-A14F-9232-51CFC76D86A6}"/>
                </a:ext>
              </a:extLst>
            </p:cNvPr>
            <p:cNvSpPr/>
            <p:nvPr/>
          </p:nvSpPr>
          <p:spPr>
            <a:xfrm>
              <a:off x="649700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7 w 165734"/>
                <a:gd name="connsiteY9" fmla="*/ 0 h 358140"/>
                <a:gd name="connsiteX10" fmla="*/ 101917 w 165734"/>
                <a:gd name="connsiteY10" fmla="*/ 86677 h 358140"/>
                <a:gd name="connsiteX11" fmla="*/ 165735 w 165734"/>
                <a:gd name="connsiteY11" fmla="*/ 86677 h 358140"/>
                <a:gd name="connsiteX12" fmla="*/ 165735 w 165734"/>
                <a:gd name="connsiteY12" fmla="*/ 138113 h 358140"/>
                <a:gd name="connsiteX13" fmla="*/ 101917 w 165734"/>
                <a:gd name="connsiteY13" fmla="*/ 138113 h 358140"/>
                <a:gd name="connsiteX14" fmla="*/ 101917 w 165734"/>
                <a:gd name="connsiteY14" fmla="*/ 269558 h 358140"/>
                <a:gd name="connsiteX15" fmla="*/ 130492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2"/>
                    <a:pt x="110490" y="304800"/>
                    <a:pt x="130492" y="304800"/>
                  </a:cubicBezTo>
                  <a:cubicBezTo>
                    <a:pt x="141922" y="303847"/>
                    <a:pt x="155257"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50" name="Freihandform: Form 250">
              <a:extLst>
                <a:ext uri="{FF2B5EF4-FFF2-40B4-BE49-F238E27FC236}">
                  <a16:creationId xmlns:a16="http://schemas.microsoft.com/office/drawing/2014/main" id="{F900BC2E-CA4C-6343-800D-457EC247C1F1}"/>
                </a:ext>
              </a:extLst>
            </p:cNvPr>
            <p:cNvSpPr/>
            <p:nvPr/>
          </p:nvSpPr>
          <p:spPr>
            <a:xfrm>
              <a:off x="6725601"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sz="1800">
                <a:solidFill>
                  <a:srgbClr val="FFFFFF"/>
                </a:solidFill>
              </a:endParaRPr>
            </a:p>
          </p:txBody>
        </p:sp>
        <p:sp>
          <p:nvSpPr>
            <p:cNvPr id="151" name="Freihandform: Form 251">
              <a:extLst>
                <a:ext uri="{FF2B5EF4-FFF2-40B4-BE49-F238E27FC236}">
                  <a16:creationId xmlns:a16="http://schemas.microsoft.com/office/drawing/2014/main" id="{69DA617F-2EB0-1849-97FC-42F164A63296}"/>
                </a:ext>
              </a:extLst>
            </p:cNvPr>
            <p:cNvSpPr/>
            <p:nvPr/>
          </p:nvSpPr>
          <p:spPr>
            <a:xfrm>
              <a:off x="6861809" y="3105149"/>
              <a:ext cx="79057" cy="384809"/>
            </a:xfrm>
            <a:custGeom>
              <a:avLst/>
              <a:gdLst>
                <a:gd name="connsiteX0" fmla="*/ 79057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7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7" y="38100"/>
                  </a:moveTo>
                  <a:cubicBezTo>
                    <a:pt x="79057" y="60008"/>
                    <a:pt x="60960" y="76200"/>
                    <a:pt x="39052" y="76200"/>
                  </a:cubicBezTo>
                  <a:cubicBezTo>
                    <a:pt x="17145" y="76200"/>
                    <a:pt x="0" y="60008"/>
                    <a:pt x="0" y="38100"/>
                  </a:cubicBezTo>
                  <a:cubicBezTo>
                    <a:pt x="0" y="16192"/>
                    <a:pt x="18097" y="0"/>
                    <a:pt x="39052" y="0"/>
                  </a:cubicBezTo>
                  <a:cubicBezTo>
                    <a:pt x="60960" y="0"/>
                    <a:pt x="79057" y="16192"/>
                    <a:pt x="79057"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sz="1800">
                <a:solidFill>
                  <a:srgbClr val="FFFFFF"/>
                </a:solidFill>
              </a:endParaRPr>
            </a:p>
          </p:txBody>
        </p:sp>
        <p:sp>
          <p:nvSpPr>
            <p:cNvPr id="215" name="Freihandform: Form 252">
              <a:extLst>
                <a:ext uri="{FF2B5EF4-FFF2-40B4-BE49-F238E27FC236}">
                  <a16:creationId xmlns:a16="http://schemas.microsoft.com/office/drawing/2014/main" id="{814199DC-EAC3-0A45-A865-508ECBD317B7}"/>
                </a:ext>
              </a:extLst>
            </p:cNvPr>
            <p:cNvSpPr/>
            <p:nvPr/>
          </p:nvSpPr>
          <p:spPr>
            <a:xfrm>
              <a:off x="6998969"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2" y="193358"/>
                  </a:cubicBezTo>
                  <a:lnTo>
                    <a:pt x="222885" y="237173"/>
                  </a:lnTo>
                  <a:close/>
                </a:path>
              </a:pathLst>
            </a:custGeom>
            <a:grpFill/>
            <a:ln w="9525" cap="flat">
              <a:noFill/>
              <a:prstDash val="solid"/>
              <a:miter/>
            </a:ln>
          </p:spPr>
          <p:txBody>
            <a:bodyPr rtlCol="0" anchor="ctr"/>
            <a:lstStyle/>
            <a:p>
              <a:endParaRPr lang="de-DE" sz="1800">
                <a:solidFill>
                  <a:srgbClr val="FFFFFF"/>
                </a:solidFill>
              </a:endParaRPr>
            </a:p>
          </p:txBody>
        </p:sp>
        <p:sp>
          <p:nvSpPr>
            <p:cNvPr id="216" name="Freihandform: Form 253">
              <a:extLst>
                <a:ext uri="{FF2B5EF4-FFF2-40B4-BE49-F238E27FC236}">
                  <a16:creationId xmlns:a16="http://schemas.microsoft.com/office/drawing/2014/main" id="{7F25EEF8-A6D5-8246-942A-490D85C0C942}"/>
                </a:ext>
              </a:extLst>
            </p:cNvPr>
            <p:cNvSpPr/>
            <p:nvPr/>
          </p:nvSpPr>
          <p:spPr>
            <a:xfrm>
              <a:off x="7277099" y="3101339"/>
              <a:ext cx="229552" cy="389572"/>
            </a:xfrm>
            <a:custGeom>
              <a:avLst/>
              <a:gdLst>
                <a:gd name="connsiteX0" fmla="*/ 229552 w 229552"/>
                <a:gd name="connsiteY0" fmla="*/ 388620 h 389572"/>
                <a:gd name="connsiteX1" fmla="*/ 166688 w 229552"/>
                <a:gd name="connsiteY1" fmla="*/ 388620 h 389572"/>
                <a:gd name="connsiteX2" fmla="*/ 166688 w 229552"/>
                <a:gd name="connsiteY2" fmla="*/ 236220 h 389572"/>
                <a:gd name="connsiteX3" fmla="*/ 117157 w 229552"/>
                <a:gd name="connsiteY3" fmla="*/ 171450 h 389572"/>
                <a:gd name="connsiteX4" fmla="*/ 61913 w 229552"/>
                <a:gd name="connsiteY4" fmla="*/ 236220 h 389572"/>
                <a:gd name="connsiteX5" fmla="*/ 61913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2" y="388620"/>
                  </a:moveTo>
                  <a:lnTo>
                    <a:pt x="166688" y="388620"/>
                  </a:lnTo>
                  <a:lnTo>
                    <a:pt x="166688" y="236220"/>
                  </a:lnTo>
                  <a:cubicBezTo>
                    <a:pt x="166688" y="197168"/>
                    <a:pt x="154305" y="171450"/>
                    <a:pt x="117157"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7"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sz="1800">
                <a:solidFill>
                  <a:srgbClr val="FFFFFF"/>
                </a:solidFill>
              </a:endParaRPr>
            </a:p>
          </p:txBody>
        </p:sp>
        <p:sp>
          <p:nvSpPr>
            <p:cNvPr id="217" name="Freihandform: Form 254">
              <a:extLst>
                <a:ext uri="{FF2B5EF4-FFF2-40B4-BE49-F238E27FC236}">
                  <a16:creationId xmlns:a16="http://schemas.microsoft.com/office/drawing/2014/main" id="{228A643A-003B-4A49-A2B3-1A970459EB4D}"/>
                </a:ext>
              </a:extLst>
            </p:cNvPr>
            <p:cNvSpPr/>
            <p:nvPr/>
          </p:nvSpPr>
          <p:spPr>
            <a:xfrm>
              <a:off x="7571422"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18" name="Freihandform: Form 255">
              <a:extLst>
                <a:ext uri="{FF2B5EF4-FFF2-40B4-BE49-F238E27FC236}">
                  <a16:creationId xmlns:a16="http://schemas.microsoft.com/office/drawing/2014/main" id="{16A5D8B8-47AE-1442-BAC1-AADBB74082F3}"/>
                </a:ext>
              </a:extLst>
            </p:cNvPr>
            <p:cNvSpPr/>
            <p:nvPr/>
          </p:nvSpPr>
          <p:spPr>
            <a:xfrm>
              <a:off x="8041956" y="3122294"/>
              <a:ext cx="231457" cy="368617"/>
            </a:xfrm>
            <a:custGeom>
              <a:avLst/>
              <a:gdLst>
                <a:gd name="connsiteX0" fmla="*/ 231457 w 231457"/>
                <a:gd name="connsiteY0" fmla="*/ 60007 h 368617"/>
                <a:gd name="connsiteX1" fmla="*/ 65723 w 231457"/>
                <a:gd name="connsiteY1" fmla="*/ 60007 h 368617"/>
                <a:gd name="connsiteX2" fmla="*/ 65723 w 231457"/>
                <a:gd name="connsiteY2" fmla="*/ 151447 h 368617"/>
                <a:gd name="connsiteX3" fmla="*/ 189548 w 231457"/>
                <a:gd name="connsiteY3" fmla="*/ 151447 h 368617"/>
                <a:gd name="connsiteX4" fmla="*/ 189548 w 231457"/>
                <a:gd name="connsiteY4" fmla="*/ 211455 h 368617"/>
                <a:gd name="connsiteX5" fmla="*/ 65723 w 231457"/>
                <a:gd name="connsiteY5" fmla="*/ 211455 h 368617"/>
                <a:gd name="connsiteX6" fmla="*/ 65723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3" y="60007"/>
                  </a:lnTo>
                  <a:lnTo>
                    <a:pt x="65723" y="151447"/>
                  </a:lnTo>
                  <a:lnTo>
                    <a:pt x="189548" y="151447"/>
                  </a:lnTo>
                  <a:lnTo>
                    <a:pt x="189548" y="211455"/>
                  </a:lnTo>
                  <a:lnTo>
                    <a:pt x="65723" y="211455"/>
                  </a:lnTo>
                  <a:lnTo>
                    <a:pt x="65723"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sz="1800">
                <a:solidFill>
                  <a:srgbClr val="FFFFFF"/>
                </a:solidFill>
              </a:endParaRPr>
            </a:p>
          </p:txBody>
        </p:sp>
        <p:sp>
          <p:nvSpPr>
            <p:cNvPr id="219" name="Freihandform: Form 256">
              <a:extLst>
                <a:ext uri="{FF2B5EF4-FFF2-40B4-BE49-F238E27FC236}">
                  <a16:creationId xmlns:a16="http://schemas.microsoft.com/office/drawing/2014/main" id="{B44118CB-4023-2C4E-AF0B-1296CD50B588}"/>
                </a:ext>
              </a:extLst>
            </p:cNvPr>
            <p:cNvSpPr/>
            <p:nvPr/>
          </p:nvSpPr>
          <p:spPr>
            <a:xfrm>
              <a:off x="8285780" y="3217544"/>
              <a:ext cx="225758" cy="279082"/>
            </a:xfrm>
            <a:custGeom>
              <a:avLst/>
              <a:gdLst>
                <a:gd name="connsiteX0" fmla="*/ 114317 w 225758"/>
                <a:gd name="connsiteY0" fmla="*/ 107633 h 279082"/>
                <a:gd name="connsiteX1" fmla="*/ 164799 w 225758"/>
                <a:gd name="connsiteY1" fmla="*/ 113347 h 279082"/>
                <a:gd name="connsiteX2" fmla="*/ 164799 w 225758"/>
                <a:gd name="connsiteY2" fmla="*/ 103822 h 279082"/>
                <a:gd name="connsiteX3" fmla="*/ 105744 w 225758"/>
                <a:gd name="connsiteY3" fmla="*/ 52388 h 279082"/>
                <a:gd name="connsiteX4" fmla="*/ 38117 w 225758"/>
                <a:gd name="connsiteY4" fmla="*/ 67627 h 279082"/>
                <a:gd name="connsiteX5" fmla="*/ 24781 w 225758"/>
                <a:gd name="connsiteY5" fmla="*/ 15240 h 279082"/>
                <a:gd name="connsiteX6" fmla="*/ 112412 w 225758"/>
                <a:gd name="connsiteY6" fmla="*/ 0 h 279082"/>
                <a:gd name="connsiteX7" fmla="*/ 225759 w 225758"/>
                <a:gd name="connsiteY7" fmla="*/ 102870 h 279082"/>
                <a:gd name="connsiteX8" fmla="*/ 225759 w 225758"/>
                <a:gd name="connsiteY8" fmla="*/ 273367 h 279082"/>
                <a:gd name="connsiteX9" fmla="*/ 166704 w 225758"/>
                <a:gd name="connsiteY9" fmla="*/ 273367 h 279082"/>
                <a:gd name="connsiteX10" fmla="*/ 166704 w 225758"/>
                <a:gd name="connsiteY10" fmla="*/ 244792 h 279082"/>
                <a:gd name="connsiteX11" fmla="*/ 165751 w 225758"/>
                <a:gd name="connsiteY11" fmla="*/ 244792 h 279082"/>
                <a:gd name="connsiteX12" fmla="*/ 87646 w 225758"/>
                <a:gd name="connsiteY12" fmla="*/ 279083 h 279082"/>
                <a:gd name="connsiteX13" fmla="*/ 17 w 225758"/>
                <a:gd name="connsiteY13" fmla="*/ 194310 h 279082"/>
                <a:gd name="connsiteX14" fmla="*/ 114317 w 225758"/>
                <a:gd name="connsiteY14" fmla="*/ 107633 h 279082"/>
                <a:gd name="connsiteX15" fmla="*/ 103839 w 225758"/>
                <a:gd name="connsiteY15" fmla="*/ 232410 h 279082"/>
                <a:gd name="connsiteX16" fmla="*/ 164799 w 225758"/>
                <a:gd name="connsiteY16" fmla="*/ 200025 h 279082"/>
                <a:gd name="connsiteX17" fmla="*/ 164799 w 225758"/>
                <a:gd name="connsiteY17" fmla="*/ 153352 h 279082"/>
                <a:gd name="connsiteX18" fmla="*/ 120984 w 225758"/>
                <a:gd name="connsiteY18" fmla="*/ 148590 h 279082"/>
                <a:gd name="connsiteX19" fmla="*/ 59071 w 225758"/>
                <a:gd name="connsiteY19" fmla="*/ 192405 h 279082"/>
                <a:gd name="connsiteX20" fmla="*/ 103839 w 225758"/>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8" h="279082">
                  <a:moveTo>
                    <a:pt x="114317" y="107633"/>
                  </a:moveTo>
                  <a:cubicBezTo>
                    <a:pt x="131462" y="107633"/>
                    <a:pt x="147654" y="108585"/>
                    <a:pt x="164799" y="113347"/>
                  </a:cubicBezTo>
                  <a:lnTo>
                    <a:pt x="164799" y="103822"/>
                  </a:lnTo>
                  <a:cubicBezTo>
                    <a:pt x="164799" y="69532"/>
                    <a:pt x="144796" y="52388"/>
                    <a:pt x="105744" y="52388"/>
                  </a:cubicBezTo>
                  <a:cubicBezTo>
                    <a:pt x="83837" y="52388"/>
                    <a:pt x="60024" y="57150"/>
                    <a:pt x="38117" y="67627"/>
                  </a:cubicBezTo>
                  <a:lnTo>
                    <a:pt x="24781" y="15240"/>
                  </a:lnTo>
                  <a:cubicBezTo>
                    <a:pt x="49546" y="5715"/>
                    <a:pt x="81931" y="0"/>
                    <a:pt x="112412" y="0"/>
                  </a:cubicBezTo>
                  <a:cubicBezTo>
                    <a:pt x="187659" y="0"/>
                    <a:pt x="225759" y="35242"/>
                    <a:pt x="225759" y="102870"/>
                  </a:cubicBezTo>
                  <a:lnTo>
                    <a:pt x="225759" y="273367"/>
                  </a:lnTo>
                  <a:lnTo>
                    <a:pt x="166704" y="273367"/>
                  </a:lnTo>
                  <a:lnTo>
                    <a:pt x="166704" y="244792"/>
                  </a:lnTo>
                  <a:lnTo>
                    <a:pt x="165751" y="244792"/>
                  </a:lnTo>
                  <a:cubicBezTo>
                    <a:pt x="142892" y="268605"/>
                    <a:pt x="119079" y="279083"/>
                    <a:pt x="87646" y="279083"/>
                  </a:cubicBezTo>
                  <a:cubicBezTo>
                    <a:pt x="34306" y="279083"/>
                    <a:pt x="17" y="245745"/>
                    <a:pt x="17" y="194310"/>
                  </a:cubicBezTo>
                  <a:cubicBezTo>
                    <a:pt x="-936" y="138113"/>
                    <a:pt x="39069" y="107633"/>
                    <a:pt x="114317" y="107633"/>
                  </a:cubicBezTo>
                  <a:close/>
                  <a:moveTo>
                    <a:pt x="103839" y="232410"/>
                  </a:moveTo>
                  <a:cubicBezTo>
                    <a:pt x="126699" y="232410"/>
                    <a:pt x="147654" y="220980"/>
                    <a:pt x="164799" y="200025"/>
                  </a:cubicBezTo>
                  <a:lnTo>
                    <a:pt x="164799" y="153352"/>
                  </a:lnTo>
                  <a:cubicBezTo>
                    <a:pt x="150512" y="149542"/>
                    <a:pt x="135271" y="148590"/>
                    <a:pt x="120984" y="148590"/>
                  </a:cubicBezTo>
                  <a:cubicBezTo>
                    <a:pt x="81931" y="148590"/>
                    <a:pt x="59071" y="164783"/>
                    <a:pt x="59071" y="192405"/>
                  </a:cubicBezTo>
                  <a:cubicBezTo>
                    <a:pt x="59071" y="217170"/>
                    <a:pt x="76217" y="232410"/>
                    <a:pt x="103839" y="23241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20" name="Freihandform: Form 257">
              <a:extLst>
                <a:ext uri="{FF2B5EF4-FFF2-40B4-BE49-F238E27FC236}">
                  <a16:creationId xmlns:a16="http://schemas.microsoft.com/office/drawing/2014/main" id="{D11E56D2-0FB2-1442-98DF-C6BF18DE7C52}"/>
                </a:ext>
              </a:extLst>
            </p:cNvPr>
            <p:cNvSpPr/>
            <p:nvPr/>
          </p:nvSpPr>
          <p:spPr>
            <a:xfrm>
              <a:off x="8590597"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sz="1800">
                <a:solidFill>
                  <a:srgbClr val="FFFFFF"/>
                </a:solidFill>
              </a:endParaRPr>
            </a:p>
          </p:txBody>
        </p:sp>
        <p:sp>
          <p:nvSpPr>
            <p:cNvPr id="221" name="Freihandform: Form 258">
              <a:extLst>
                <a:ext uri="{FF2B5EF4-FFF2-40B4-BE49-F238E27FC236}">
                  <a16:creationId xmlns:a16="http://schemas.microsoft.com/office/drawing/2014/main" id="{FD127017-65D0-614C-A412-57690A11CA61}"/>
                </a:ext>
              </a:extLst>
            </p:cNvPr>
            <p:cNvSpPr/>
            <p:nvPr/>
          </p:nvSpPr>
          <p:spPr>
            <a:xfrm>
              <a:off x="8870631"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8"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sz="1800">
                <a:solidFill>
                  <a:srgbClr val="FFFFFF"/>
                </a:solidFill>
              </a:endParaRPr>
            </a:p>
          </p:txBody>
        </p:sp>
        <p:sp>
          <p:nvSpPr>
            <p:cNvPr id="222" name="Freihandform: Form 259">
              <a:extLst>
                <a:ext uri="{FF2B5EF4-FFF2-40B4-BE49-F238E27FC236}">
                  <a16:creationId xmlns:a16="http://schemas.microsoft.com/office/drawing/2014/main" id="{0F25895A-9DE8-2A4D-8A21-F9902B64C2BA}"/>
                </a:ext>
              </a:extLst>
            </p:cNvPr>
            <p:cNvSpPr/>
            <p:nvPr/>
          </p:nvSpPr>
          <p:spPr>
            <a:xfrm>
              <a:off x="9180194"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sz="1800">
                <a:solidFill>
                  <a:srgbClr val="FFFFFF"/>
                </a:solidFill>
              </a:endParaRPr>
            </a:p>
          </p:txBody>
        </p:sp>
        <p:sp>
          <p:nvSpPr>
            <p:cNvPr id="223" name="Freihandform: Form 260">
              <a:extLst>
                <a:ext uri="{FF2B5EF4-FFF2-40B4-BE49-F238E27FC236}">
                  <a16:creationId xmlns:a16="http://schemas.microsoft.com/office/drawing/2014/main" id="{68BE7F8C-4473-1E4A-B3AC-1C12371D3B97}"/>
                </a:ext>
              </a:extLst>
            </p:cNvPr>
            <p:cNvSpPr/>
            <p:nvPr/>
          </p:nvSpPr>
          <p:spPr>
            <a:xfrm>
              <a:off x="9297351" y="3138487"/>
              <a:ext cx="165735" cy="358140"/>
            </a:xfrm>
            <a:custGeom>
              <a:avLst/>
              <a:gdLst>
                <a:gd name="connsiteX0" fmla="*/ 165735 w 165735"/>
                <a:gd name="connsiteY0" fmla="*/ 295275 h 358140"/>
                <a:gd name="connsiteX1" fmla="*/ 165735 w 165735"/>
                <a:gd name="connsiteY1" fmla="*/ 348615 h 358140"/>
                <a:gd name="connsiteX2" fmla="*/ 113348 w 165735"/>
                <a:gd name="connsiteY2" fmla="*/ 358140 h 358140"/>
                <a:gd name="connsiteX3" fmla="*/ 40958 w 165735"/>
                <a:gd name="connsiteY3" fmla="*/ 282892 h 358140"/>
                <a:gd name="connsiteX4" fmla="*/ 40958 w 165735"/>
                <a:gd name="connsiteY4" fmla="*/ 137160 h 358140"/>
                <a:gd name="connsiteX5" fmla="*/ 0 w 165735"/>
                <a:gd name="connsiteY5" fmla="*/ 137160 h 358140"/>
                <a:gd name="connsiteX6" fmla="*/ 0 w 165735"/>
                <a:gd name="connsiteY6" fmla="*/ 85725 h 358140"/>
                <a:gd name="connsiteX7" fmla="*/ 40005 w 165735"/>
                <a:gd name="connsiteY7" fmla="*/ 85725 h 358140"/>
                <a:gd name="connsiteX8" fmla="*/ 40005 w 165735"/>
                <a:gd name="connsiteY8" fmla="*/ 13335 h 358140"/>
                <a:gd name="connsiteX9" fmla="*/ 101918 w 165735"/>
                <a:gd name="connsiteY9" fmla="*/ 0 h 358140"/>
                <a:gd name="connsiteX10" fmla="*/ 101918 w 165735"/>
                <a:gd name="connsiteY10" fmla="*/ 86677 h 358140"/>
                <a:gd name="connsiteX11" fmla="*/ 165735 w 165735"/>
                <a:gd name="connsiteY11" fmla="*/ 86677 h 358140"/>
                <a:gd name="connsiteX12" fmla="*/ 165735 w 165735"/>
                <a:gd name="connsiteY12" fmla="*/ 138113 h 358140"/>
                <a:gd name="connsiteX13" fmla="*/ 101918 w 165735"/>
                <a:gd name="connsiteY13" fmla="*/ 138113 h 358140"/>
                <a:gd name="connsiteX14" fmla="*/ 101918 w 165735"/>
                <a:gd name="connsiteY14" fmla="*/ 269558 h 358140"/>
                <a:gd name="connsiteX15" fmla="*/ 130493 w 165735"/>
                <a:gd name="connsiteY15" fmla="*/ 304800 h 358140"/>
                <a:gd name="connsiteX16" fmla="*/ 165735 w 165735"/>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40">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3" y="303847"/>
                    <a:pt x="155258"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24" name="Freihandform: Form 261">
              <a:extLst>
                <a:ext uri="{FF2B5EF4-FFF2-40B4-BE49-F238E27FC236}">
                  <a16:creationId xmlns:a16="http://schemas.microsoft.com/office/drawing/2014/main" id="{C9FF16F4-673E-434D-B953-0946897EF7DC}"/>
                </a:ext>
              </a:extLst>
            </p:cNvPr>
            <p:cNvSpPr/>
            <p:nvPr/>
          </p:nvSpPr>
          <p:spPr>
            <a:xfrm>
              <a:off x="9511664"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3 w 225742"/>
                <a:gd name="connsiteY7" fmla="*/ 210503 h 386715"/>
                <a:gd name="connsiteX8" fmla="*/ 225743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8 w 225742"/>
                <a:gd name="connsiteY15" fmla="*/ 72390 h 386715"/>
                <a:gd name="connsiteX16" fmla="*/ 26670 w 225742"/>
                <a:gd name="connsiteY16" fmla="*/ 36195 h 386715"/>
                <a:gd name="connsiteX17" fmla="*/ 63818 w 225742"/>
                <a:gd name="connsiteY17" fmla="*/ 0 h 386715"/>
                <a:gd name="connsiteX18" fmla="*/ 100965 w 225742"/>
                <a:gd name="connsiteY18" fmla="*/ 36195 h 386715"/>
                <a:gd name="connsiteX19" fmla="*/ 63818 w 225742"/>
                <a:gd name="connsiteY19" fmla="*/ 72390 h 386715"/>
                <a:gd name="connsiteX20" fmla="*/ 103823 w 225742"/>
                <a:gd name="connsiteY20" fmla="*/ 340042 h 386715"/>
                <a:gd name="connsiteX21" fmla="*/ 164783 w 225742"/>
                <a:gd name="connsiteY21" fmla="*/ 307658 h 386715"/>
                <a:gd name="connsiteX22" fmla="*/ 164783 w 225742"/>
                <a:gd name="connsiteY22" fmla="*/ 260985 h 386715"/>
                <a:gd name="connsiteX23" fmla="*/ 120968 w 225742"/>
                <a:gd name="connsiteY23" fmla="*/ 256222 h 386715"/>
                <a:gd name="connsiteX24" fmla="*/ 59055 w 225742"/>
                <a:gd name="connsiteY24" fmla="*/ 300038 h 386715"/>
                <a:gd name="connsiteX25" fmla="*/ 103823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3" y="107633"/>
                    <a:pt x="225743" y="142875"/>
                    <a:pt x="225743" y="210503"/>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0985"/>
                  </a:lnTo>
                  <a:cubicBezTo>
                    <a:pt x="150495" y="257175"/>
                    <a:pt x="135255" y="256222"/>
                    <a:pt x="120968" y="256222"/>
                  </a:cubicBezTo>
                  <a:cubicBezTo>
                    <a:pt x="81915" y="256222"/>
                    <a:pt x="59055" y="272415"/>
                    <a:pt x="59055" y="300038"/>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25" name="Freihandform: Form 262">
              <a:extLst>
                <a:ext uri="{FF2B5EF4-FFF2-40B4-BE49-F238E27FC236}">
                  <a16:creationId xmlns:a16="http://schemas.microsoft.com/office/drawing/2014/main" id="{2189FA0D-D865-094F-9981-180B2E01931B}"/>
                </a:ext>
              </a:extLst>
            </p:cNvPr>
            <p:cNvSpPr/>
            <p:nvPr/>
          </p:nvSpPr>
          <p:spPr>
            <a:xfrm>
              <a:off x="9785984"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7 w 165734"/>
                <a:gd name="connsiteY9" fmla="*/ 0 h 358140"/>
                <a:gd name="connsiteX10" fmla="*/ 101917 w 165734"/>
                <a:gd name="connsiteY10" fmla="*/ 86677 h 358140"/>
                <a:gd name="connsiteX11" fmla="*/ 165735 w 165734"/>
                <a:gd name="connsiteY11" fmla="*/ 86677 h 358140"/>
                <a:gd name="connsiteX12" fmla="*/ 165735 w 165734"/>
                <a:gd name="connsiteY12" fmla="*/ 138113 h 358140"/>
                <a:gd name="connsiteX13" fmla="*/ 101917 w 165734"/>
                <a:gd name="connsiteY13" fmla="*/ 138113 h 358140"/>
                <a:gd name="connsiteX14" fmla="*/ 101917 w 165734"/>
                <a:gd name="connsiteY14" fmla="*/ 269558 h 358140"/>
                <a:gd name="connsiteX15" fmla="*/ 130492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2"/>
                    <a:pt x="110490" y="304800"/>
                    <a:pt x="130492" y="304800"/>
                  </a:cubicBezTo>
                  <a:cubicBezTo>
                    <a:pt x="142875" y="303847"/>
                    <a:pt x="155257"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grpSp>
    </p:spTree>
    <p:extLst>
      <p:ext uri="{BB962C8B-B14F-4D97-AF65-F5344CB8AC3E}">
        <p14:creationId xmlns:p14="http://schemas.microsoft.com/office/powerpoint/2010/main" val="367475415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41450684-F7F2-47EE-B3E7-EE006132D9D6}"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10" name="Textplatzhalter 6">
            <a:extLst>
              <a:ext uri="{FF2B5EF4-FFF2-40B4-BE49-F238E27FC236}">
                <a16:creationId xmlns:a16="http://schemas.microsoft.com/office/drawing/2014/main" id="{BF8056C4-F1A1-4860-B863-70A38CCE20DE}"/>
              </a:ext>
            </a:extLst>
          </p:cNvPr>
          <p:cNvSpPr>
            <a:spLocks noGrp="1"/>
          </p:cNvSpPr>
          <p:nvPr>
            <p:ph type="body" sz="quarter" idx="15" hasCustomPrompt="1"/>
          </p:nvPr>
        </p:nvSpPr>
        <p:spPr>
          <a:xfrm>
            <a:off x="948062" y="2354714"/>
            <a:ext cx="5039989" cy="281103"/>
          </a:xfrm>
        </p:spPr>
        <p:txBody>
          <a:bodyPr wrap="square">
            <a:noAutofit/>
          </a:bodyPr>
          <a:lstStyle>
            <a:lvl1pPr>
              <a:defRPr sz="1800"/>
            </a:lvl1pPr>
          </a:lstStyle>
          <a:p>
            <a:pPr lvl="0"/>
            <a:r>
              <a:rPr lang="de-DE" dirty="0"/>
              <a:t>Agendapunkt / Kapitelthema</a:t>
            </a:r>
          </a:p>
        </p:txBody>
      </p:sp>
      <p:sp>
        <p:nvSpPr>
          <p:cNvPr id="11" name="Textplatzhalter 6">
            <a:extLst>
              <a:ext uri="{FF2B5EF4-FFF2-40B4-BE49-F238E27FC236}">
                <a16:creationId xmlns:a16="http://schemas.microsoft.com/office/drawing/2014/main" id="{A4B92765-C038-4DB7-B6CF-33827BB87416}"/>
              </a:ext>
            </a:extLst>
          </p:cNvPr>
          <p:cNvSpPr>
            <a:spLocks noGrp="1"/>
          </p:cNvSpPr>
          <p:nvPr>
            <p:ph type="body" sz="quarter" idx="16" hasCustomPrompt="1"/>
          </p:nvPr>
        </p:nvSpPr>
        <p:spPr>
          <a:xfrm>
            <a:off x="518321" y="2354714"/>
            <a:ext cx="320601" cy="281103"/>
          </a:xfrm>
        </p:spPr>
        <p:txBody>
          <a:bodyPr wrap="none" rIns="0">
            <a:noAutofit/>
          </a:bodyPr>
          <a:lstStyle>
            <a:lvl1pPr>
              <a:defRPr sz="1800" b="1">
                <a:solidFill>
                  <a:schemeClr val="tx2"/>
                </a:solidFill>
                <a:latin typeface="+mj-lt"/>
              </a:defRPr>
            </a:lvl1pPr>
          </a:lstStyle>
          <a:p>
            <a:pPr lvl="0"/>
            <a:r>
              <a:rPr lang="de-DE" dirty="0"/>
              <a:t>02 </a:t>
            </a:r>
          </a:p>
        </p:txBody>
      </p:sp>
      <p:sp>
        <p:nvSpPr>
          <p:cNvPr id="12" name="Textplatzhalter 6">
            <a:extLst>
              <a:ext uri="{FF2B5EF4-FFF2-40B4-BE49-F238E27FC236}">
                <a16:creationId xmlns:a16="http://schemas.microsoft.com/office/drawing/2014/main" id="{B48DD939-0764-4598-B8A8-5EF7FD589AF4}"/>
              </a:ext>
            </a:extLst>
          </p:cNvPr>
          <p:cNvSpPr>
            <a:spLocks noGrp="1"/>
          </p:cNvSpPr>
          <p:nvPr>
            <p:ph type="body" sz="quarter" idx="17" hasCustomPrompt="1"/>
          </p:nvPr>
        </p:nvSpPr>
        <p:spPr>
          <a:xfrm>
            <a:off x="948062" y="4525379"/>
            <a:ext cx="5039989" cy="281103"/>
          </a:xfrm>
        </p:spPr>
        <p:txBody>
          <a:bodyPr wrap="square">
            <a:noAutofit/>
          </a:bodyPr>
          <a:lstStyle>
            <a:lvl1pPr>
              <a:defRPr sz="1800"/>
            </a:lvl1pPr>
          </a:lstStyle>
          <a:p>
            <a:pPr lvl="0"/>
            <a:r>
              <a:rPr lang="de-DE" dirty="0"/>
              <a:t>Agendapunkt / Kapitelthema</a:t>
            </a:r>
          </a:p>
        </p:txBody>
      </p:sp>
      <p:sp>
        <p:nvSpPr>
          <p:cNvPr id="13" name="Textplatzhalter 6">
            <a:extLst>
              <a:ext uri="{FF2B5EF4-FFF2-40B4-BE49-F238E27FC236}">
                <a16:creationId xmlns:a16="http://schemas.microsoft.com/office/drawing/2014/main" id="{0169AC75-2D8F-414A-A2F5-470DEC8B533A}"/>
              </a:ext>
            </a:extLst>
          </p:cNvPr>
          <p:cNvSpPr>
            <a:spLocks noGrp="1"/>
          </p:cNvSpPr>
          <p:nvPr>
            <p:ph type="body" sz="quarter" idx="18" hasCustomPrompt="1"/>
          </p:nvPr>
        </p:nvSpPr>
        <p:spPr>
          <a:xfrm>
            <a:off x="518321" y="4525379"/>
            <a:ext cx="320601" cy="281103"/>
          </a:xfrm>
        </p:spPr>
        <p:txBody>
          <a:bodyPr wrap="none" rIns="0">
            <a:noAutofit/>
          </a:bodyPr>
          <a:lstStyle>
            <a:lvl1pPr>
              <a:defRPr sz="1800" b="1">
                <a:solidFill>
                  <a:schemeClr val="tx2"/>
                </a:solidFill>
                <a:latin typeface="+mj-lt"/>
              </a:defRPr>
            </a:lvl1pPr>
          </a:lstStyle>
          <a:p>
            <a:pPr lvl="0"/>
            <a:r>
              <a:rPr lang="de-DE" dirty="0"/>
              <a:t>05 </a:t>
            </a:r>
          </a:p>
        </p:txBody>
      </p:sp>
      <p:sp>
        <p:nvSpPr>
          <p:cNvPr id="17" name="Textplatzhalter 6">
            <a:extLst>
              <a:ext uri="{FF2B5EF4-FFF2-40B4-BE49-F238E27FC236}">
                <a16:creationId xmlns:a16="http://schemas.microsoft.com/office/drawing/2014/main" id="{78F9E3F2-C660-4ABB-83AF-3F5B3E2F7700}"/>
              </a:ext>
            </a:extLst>
          </p:cNvPr>
          <p:cNvSpPr>
            <a:spLocks noGrp="1"/>
          </p:cNvSpPr>
          <p:nvPr>
            <p:ph type="body" sz="quarter" idx="19" hasCustomPrompt="1"/>
          </p:nvPr>
        </p:nvSpPr>
        <p:spPr>
          <a:xfrm>
            <a:off x="948062" y="3078269"/>
            <a:ext cx="5039989" cy="281103"/>
          </a:xfrm>
        </p:spPr>
        <p:txBody>
          <a:bodyPr wrap="square">
            <a:noAutofit/>
          </a:bodyPr>
          <a:lstStyle>
            <a:lvl1pPr>
              <a:defRPr sz="1800"/>
            </a:lvl1pPr>
          </a:lstStyle>
          <a:p>
            <a:pPr lvl="0"/>
            <a:r>
              <a:rPr lang="de-DE" dirty="0"/>
              <a:t>Agendapunkt / Kapitelthema</a:t>
            </a:r>
          </a:p>
        </p:txBody>
      </p:sp>
      <p:sp>
        <p:nvSpPr>
          <p:cNvPr id="18" name="Textplatzhalter 6">
            <a:extLst>
              <a:ext uri="{FF2B5EF4-FFF2-40B4-BE49-F238E27FC236}">
                <a16:creationId xmlns:a16="http://schemas.microsoft.com/office/drawing/2014/main" id="{CAB2683D-D5E7-45B9-9133-F4CFD483FA94}"/>
              </a:ext>
            </a:extLst>
          </p:cNvPr>
          <p:cNvSpPr>
            <a:spLocks noGrp="1"/>
          </p:cNvSpPr>
          <p:nvPr>
            <p:ph type="body" sz="quarter" idx="20" hasCustomPrompt="1"/>
          </p:nvPr>
        </p:nvSpPr>
        <p:spPr>
          <a:xfrm>
            <a:off x="518321" y="3078269"/>
            <a:ext cx="320601" cy="281103"/>
          </a:xfrm>
        </p:spPr>
        <p:txBody>
          <a:bodyPr wrap="none" rIns="0">
            <a:noAutofit/>
          </a:bodyPr>
          <a:lstStyle>
            <a:lvl1pPr>
              <a:defRPr sz="1800" b="1">
                <a:solidFill>
                  <a:schemeClr val="tx2"/>
                </a:solidFill>
                <a:latin typeface="+mj-lt"/>
              </a:defRPr>
            </a:lvl1pPr>
          </a:lstStyle>
          <a:p>
            <a:pPr lvl="0"/>
            <a:r>
              <a:rPr lang="de-DE" dirty="0"/>
              <a:t>03 </a:t>
            </a:r>
          </a:p>
        </p:txBody>
      </p:sp>
      <p:sp>
        <p:nvSpPr>
          <p:cNvPr id="20" name="Textplatzhalter 6">
            <a:extLst>
              <a:ext uri="{FF2B5EF4-FFF2-40B4-BE49-F238E27FC236}">
                <a16:creationId xmlns:a16="http://schemas.microsoft.com/office/drawing/2014/main" id="{952E3AD3-9675-4713-A437-FEFA1B540023}"/>
              </a:ext>
            </a:extLst>
          </p:cNvPr>
          <p:cNvSpPr>
            <a:spLocks noGrp="1"/>
          </p:cNvSpPr>
          <p:nvPr>
            <p:ph type="body" sz="quarter" idx="21" hasCustomPrompt="1"/>
          </p:nvPr>
        </p:nvSpPr>
        <p:spPr>
          <a:xfrm>
            <a:off x="948062" y="3801823"/>
            <a:ext cx="5039989" cy="281103"/>
          </a:xfrm>
        </p:spPr>
        <p:txBody>
          <a:bodyPr wrap="square">
            <a:noAutofit/>
          </a:bodyPr>
          <a:lstStyle>
            <a:lvl1pPr>
              <a:defRPr sz="1800"/>
            </a:lvl1pPr>
          </a:lstStyle>
          <a:p>
            <a:pPr lvl="0"/>
            <a:r>
              <a:rPr lang="de-DE" dirty="0"/>
              <a:t>Agendapunkt / Kapitelthema</a:t>
            </a:r>
          </a:p>
        </p:txBody>
      </p:sp>
      <p:sp>
        <p:nvSpPr>
          <p:cNvPr id="21" name="Textplatzhalter 6">
            <a:extLst>
              <a:ext uri="{FF2B5EF4-FFF2-40B4-BE49-F238E27FC236}">
                <a16:creationId xmlns:a16="http://schemas.microsoft.com/office/drawing/2014/main" id="{1852432A-5FDF-42C2-BC07-F1752012B84C}"/>
              </a:ext>
            </a:extLst>
          </p:cNvPr>
          <p:cNvSpPr>
            <a:spLocks noGrp="1"/>
          </p:cNvSpPr>
          <p:nvPr>
            <p:ph type="body" sz="quarter" idx="22" hasCustomPrompt="1"/>
          </p:nvPr>
        </p:nvSpPr>
        <p:spPr>
          <a:xfrm>
            <a:off x="518321" y="3801823"/>
            <a:ext cx="320601" cy="281103"/>
          </a:xfrm>
        </p:spPr>
        <p:txBody>
          <a:bodyPr wrap="none" rIns="0">
            <a:noAutofit/>
          </a:bodyPr>
          <a:lstStyle>
            <a:lvl1pPr>
              <a:defRPr sz="1800" b="1">
                <a:solidFill>
                  <a:schemeClr val="tx2"/>
                </a:solidFill>
                <a:latin typeface="+mj-lt"/>
              </a:defRPr>
            </a:lvl1pPr>
          </a:lstStyle>
          <a:p>
            <a:pPr lvl="0"/>
            <a:r>
              <a:rPr lang="de-DE" dirty="0"/>
              <a:t>04 </a:t>
            </a:r>
          </a:p>
        </p:txBody>
      </p:sp>
      <p:sp>
        <p:nvSpPr>
          <p:cNvPr id="24" name="Textplatzhalter 6">
            <a:extLst>
              <a:ext uri="{FF2B5EF4-FFF2-40B4-BE49-F238E27FC236}">
                <a16:creationId xmlns:a16="http://schemas.microsoft.com/office/drawing/2014/main" id="{B2468A8B-4816-458C-AEB6-53AB9CF88AF3}"/>
              </a:ext>
            </a:extLst>
          </p:cNvPr>
          <p:cNvSpPr>
            <a:spLocks noGrp="1"/>
          </p:cNvSpPr>
          <p:nvPr>
            <p:ph type="body" sz="quarter" idx="23" hasCustomPrompt="1"/>
          </p:nvPr>
        </p:nvSpPr>
        <p:spPr>
          <a:xfrm>
            <a:off x="948062" y="5248933"/>
            <a:ext cx="5039989" cy="281103"/>
          </a:xfrm>
        </p:spPr>
        <p:txBody>
          <a:bodyPr wrap="square">
            <a:noAutofit/>
          </a:bodyPr>
          <a:lstStyle>
            <a:lvl1pPr>
              <a:defRPr sz="1800"/>
            </a:lvl1pPr>
          </a:lstStyle>
          <a:p>
            <a:pPr lvl="0"/>
            <a:r>
              <a:rPr lang="de-DE" dirty="0"/>
              <a:t>Agendapunkt / Kapitelthema</a:t>
            </a:r>
          </a:p>
        </p:txBody>
      </p:sp>
      <p:sp>
        <p:nvSpPr>
          <p:cNvPr id="25" name="Textplatzhalter 6">
            <a:extLst>
              <a:ext uri="{FF2B5EF4-FFF2-40B4-BE49-F238E27FC236}">
                <a16:creationId xmlns:a16="http://schemas.microsoft.com/office/drawing/2014/main" id="{F92C0AC2-BCD1-47F5-99DB-35823E79AB94}"/>
              </a:ext>
            </a:extLst>
          </p:cNvPr>
          <p:cNvSpPr>
            <a:spLocks noGrp="1"/>
          </p:cNvSpPr>
          <p:nvPr>
            <p:ph type="body" sz="quarter" idx="24" hasCustomPrompt="1"/>
          </p:nvPr>
        </p:nvSpPr>
        <p:spPr>
          <a:xfrm>
            <a:off x="518321" y="5248933"/>
            <a:ext cx="320601" cy="281103"/>
          </a:xfrm>
        </p:spPr>
        <p:txBody>
          <a:bodyPr wrap="none" rIns="0">
            <a:noAutofit/>
          </a:bodyPr>
          <a:lstStyle>
            <a:lvl1pPr>
              <a:defRPr sz="1800" b="1">
                <a:solidFill>
                  <a:schemeClr val="tx2"/>
                </a:solidFill>
                <a:latin typeface="+mj-lt"/>
              </a:defRPr>
            </a:lvl1pPr>
          </a:lstStyle>
          <a:p>
            <a:pPr lvl="0"/>
            <a:r>
              <a:rPr lang="de-DE" dirty="0"/>
              <a:t>06 </a:t>
            </a:r>
          </a:p>
        </p:txBody>
      </p:sp>
      <p:sp>
        <p:nvSpPr>
          <p:cNvPr id="26" name="Textplatzhalter 6">
            <a:extLst>
              <a:ext uri="{FF2B5EF4-FFF2-40B4-BE49-F238E27FC236}">
                <a16:creationId xmlns:a16="http://schemas.microsoft.com/office/drawing/2014/main" id="{6E5C8951-ED83-4B8D-A041-11DC6291DD84}"/>
              </a:ext>
            </a:extLst>
          </p:cNvPr>
          <p:cNvSpPr>
            <a:spLocks noGrp="1"/>
          </p:cNvSpPr>
          <p:nvPr>
            <p:ph type="body" sz="quarter" idx="25" hasCustomPrompt="1"/>
          </p:nvPr>
        </p:nvSpPr>
        <p:spPr>
          <a:xfrm>
            <a:off x="6636192" y="1632185"/>
            <a:ext cx="5039873" cy="281103"/>
          </a:xfrm>
        </p:spPr>
        <p:txBody>
          <a:bodyPr wrap="square">
            <a:noAutofit/>
          </a:bodyPr>
          <a:lstStyle>
            <a:lvl1pPr>
              <a:defRPr sz="1800"/>
            </a:lvl1pPr>
          </a:lstStyle>
          <a:p>
            <a:pPr lvl="0"/>
            <a:r>
              <a:rPr lang="de-DE"/>
              <a:t>Agendapunkt / Kapitelthema</a:t>
            </a:r>
            <a:endParaRPr lang="de-DE" dirty="0"/>
          </a:p>
        </p:txBody>
      </p:sp>
      <p:sp>
        <p:nvSpPr>
          <p:cNvPr id="27" name="Textplatzhalter 6">
            <a:extLst>
              <a:ext uri="{FF2B5EF4-FFF2-40B4-BE49-F238E27FC236}">
                <a16:creationId xmlns:a16="http://schemas.microsoft.com/office/drawing/2014/main" id="{7D6B79FA-8C76-4CA9-AF55-F7541503ECB2}"/>
              </a:ext>
            </a:extLst>
          </p:cNvPr>
          <p:cNvSpPr>
            <a:spLocks noGrp="1"/>
          </p:cNvSpPr>
          <p:nvPr>
            <p:ph type="body" sz="quarter" idx="26" hasCustomPrompt="1"/>
          </p:nvPr>
        </p:nvSpPr>
        <p:spPr>
          <a:xfrm>
            <a:off x="6206334" y="1632185"/>
            <a:ext cx="320601" cy="281103"/>
          </a:xfrm>
        </p:spPr>
        <p:txBody>
          <a:bodyPr wrap="none" rIns="0">
            <a:noAutofit/>
          </a:bodyPr>
          <a:lstStyle>
            <a:lvl1pPr>
              <a:defRPr sz="1800" b="1">
                <a:solidFill>
                  <a:srgbClr val="7BB725"/>
                </a:solidFill>
                <a:latin typeface="+mj-lt"/>
              </a:defRPr>
            </a:lvl1pPr>
          </a:lstStyle>
          <a:p>
            <a:pPr lvl="0"/>
            <a:r>
              <a:rPr lang="de-DE" dirty="0"/>
              <a:t>07 </a:t>
            </a:r>
          </a:p>
        </p:txBody>
      </p:sp>
      <p:sp>
        <p:nvSpPr>
          <p:cNvPr id="28" name="Textplatzhalter 6">
            <a:extLst>
              <a:ext uri="{FF2B5EF4-FFF2-40B4-BE49-F238E27FC236}">
                <a16:creationId xmlns:a16="http://schemas.microsoft.com/office/drawing/2014/main" id="{89249A36-CB58-4007-8E81-30FA75194BA0}"/>
              </a:ext>
            </a:extLst>
          </p:cNvPr>
          <p:cNvSpPr>
            <a:spLocks noGrp="1"/>
          </p:cNvSpPr>
          <p:nvPr>
            <p:ph type="body" sz="quarter" idx="27" hasCustomPrompt="1"/>
          </p:nvPr>
        </p:nvSpPr>
        <p:spPr>
          <a:xfrm>
            <a:off x="6636192" y="2355536"/>
            <a:ext cx="5039873" cy="281103"/>
          </a:xfrm>
        </p:spPr>
        <p:txBody>
          <a:bodyPr wrap="square">
            <a:noAutofit/>
          </a:bodyPr>
          <a:lstStyle>
            <a:lvl1pPr>
              <a:defRPr sz="1800"/>
            </a:lvl1pPr>
          </a:lstStyle>
          <a:p>
            <a:pPr lvl="0"/>
            <a:r>
              <a:rPr lang="de-DE"/>
              <a:t>Agendapunkt / Kapitelthema</a:t>
            </a:r>
            <a:endParaRPr lang="de-DE" dirty="0"/>
          </a:p>
        </p:txBody>
      </p:sp>
      <p:sp>
        <p:nvSpPr>
          <p:cNvPr id="29" name="Textplatzhalter 6">
            <a:extLst>
              <a:ext uri="{FF2B5EF4-FFF2-40B4-BE49-F238E27FC236}">
                <a16:creationId xmlns:a16="http://schemas.microsoft.com/office/drawing/2014/main" id="{953A9A61-99D0-44B5-89EB-1D1035F914BD}"/>
              </a:ext>
            </a:extLst>
          </p:cNvPr>
          <p:cNvSpPr>
            <a:spLocks noGrp="1"/>
          </p:cNvSpPr>
          <p:nvPr>
            <p:ph type="body" sz="quarter" idx="28" hasCustomPrompt="1"/>
          </p:nvPr>
        </p:nvSpPr>
        <p:spPr>
          <a:xfrm>
            <a:off x="6206334" y="2355536"/>
            <a:ext cx="320601" cy="281103"/>
          </a:xfrm>
        </p:spPr>
        <p:txBody>
          <a:bodyPr wrap="none" rIns="0">
            <a:noAutofit/>
          </a:bodyPr>
          <a:lstStyle>
            <a:lvl1pPr>
              <a:defRPr sz="1800" b="1">
                <a:solidFill>
                  <a:srgbClr val="7BB725"/>
                </a:solidFill>
                <a:latin typeface="+mj-lt"/>
              </a:defRPr>
            </a:lvl1pPr>
          </a:lstStyle>
          <a:p>
            <a:pPr lvl="0"/>
            <a:r>
              <a:rPr lang="de-DE" dirty="0"/>
              <a:t>08 </a:t>
            </a:r>
          </a:p>
        </p:txBody>
      </p:sp>
      <p:sp>
        <p:nvSpPr>
          <p:cNvPr id="30" name="Textplatzhalter 6">
            <a:extLst>
              <a:ext uri="{FF2B5EF4-FFF2-40B4-BE49-F238E27FC236}">
                <a16:creationId xmlns:a16="http://schemas.microsoft.com/office/drawing/2014/main" id="{E80B7F99-D2A6-486E-BB92-8192AB563EFC}"/>
              </a:ext>
            </a:extLst>
          </p:cNvPr>
          <p:cNvSpPr>
            <a:spLocks noGrp="1"/>
          </p:cNvSpPr>
          <p:nvPr>
            <p:ph type="body" sz="quarter" idx="29" hasCustomPrompt="1"/>
          </p:nvPr>
        </p:nvSpPr>
        <p:spPr>
          <a:xfrm>
            <a:off x="6636192" y="4525583"/>
            <a:ext cx="5039873" cy="281103"/>
          </a:xfrm>
        </p:spPr>
        <p:txBody>
          <a:bodyPr wrap="square">
            <a:noAutofit/>
          </a:bodyPr>
          <a:lstStyle>
            <a:lvl1pPr>
              <a:defRPr sz="1800"/>
            </a:lvl1pPr>
          </a:lstStyle>
          <a:p>
            <a:pPr lvl="0"/>
            <a:r>
              <a:rPr lang="de-DE"/>
              <a:t>Agendapunkt / Kapitelthema</a:t>
            </a:r>
            <a:endParaRPr lang="de-DE" dirty="0"/>
          </a:p>
        </p:txBody>
      </p:sp>
      <p:sp>
        <p:nvSpPr>
          <p:cNvPr id="31" name="Textplatzhalter 6">
            <a:extLst>
              <a:ext uri="{FF2B5EF4-FFF2-40B4-BE49-F238E27FC236}">
                <a16:creationId xmlns:a16="http://schemas.microsoft.com/office/drawing/2014/main" id="{C08D70F6-D151-42E1-8F5E-DD5ADD0927D9}"/>
              </a:ext>
            </a:extLst>
          </p:cNvPr>
          <p:cNvSpPr>
            <a:spLocks noGrp="1"/>
          </p:cNvSpPr>
          <p:nvPr>
            <p:ph type="body" sz="quarter" idx="30" hasCustomPrompt="1"/>
          </p:nvPr>
        </p:nvSpPr>
        <p:spPr>
          <a:xfrm>
            <a:off x="6206335" y="4525583"/>
            <a:ext cx="307841" cy="281103"/>
          </a:xfrm>
        </p:spPr>
        <p:txBody>
          <a:bodyPr wrap="none" rIns="0">
            <a:noAutofit/>
          </a:bodyPr>
          <a:lstStyle>
            <a:lvl1pPr>
              <a:defRPr sz="1800" b="1">
                <a:solidFill>
                  <a:srgbClr val="7BB725"/>
                </a:solidFill>
                <a:latin typeface="+mj-lt"/>
              </a:defRPr>
            </a:lvl1pPr>
          </a:lstStyle>
          <a:p>
            <a:pPr lvl="0"/>
            <a:r>
              <a:rPr lang="de-DE" dirty="0"/>
              <a:t>11 </a:t>
            </a:r>
          </a:p>
        </p:txBody>
      </p:sp>
      <p:sp>
        <p:nvSpPr>
          <p:cNvPr id="32" name="Textplatzhalter 6">
            <a:extLst>
              <a:ext uri="{FF2B5EF4-FFF2-40B4-BE49-F238E27FC236}">
                <a16:creationId xmlns:a16="http://schemas.microsoft.com/office/drawing/2014/main" id="{34991AD2-EBFD-4358-9611-2BE7F693C7FF}"/>
              </a:ext>
            </a:extLst>
          </p:cNvPr>
          <p:cNvSpPr>
            <a:spLocks noGrp="1"/>
          </p:cNvSpPr>
          <p:nvPr>
            <p:ph type="body" sz="quarter" idx="31" hasCustomPrompt="1"/>
          </p:nvPr>
        </p:nvSpPr>
        <p:spPr>
          <a:xfrm>
            <a:off x="6636192" y="3078885"/>
            <a:ext cx="5039873" cy="281103"/>
          </a:xfrm>
        </p:spPr>
        <p:txBody>
          <a:bodyPr wrap="square">
            <a:noAutofit/>
          </a:bodyPr>
          <a:lstStyle>
            <a:lvl1pPr>
              <a:defRPr sz="1800"/>
            </a:lvl1pPr>
          </a:lstStyle>
          <a:p>
            <a:pPr lvl="0"/>
            <a:r>
              <a:rPr lang="de-DE"/>
              <a:t>Agendapunkt / Kapitelthema</a:t>
            </a:r>
            <a:endParaRPr lang="de-DE" dirty="0"/>
          </a:p>
        </p:txBody>
      </p:sp>
      <p:sp>
        <p:nvSpPr>
          <p:cNvPr id="33" name="Textplatzhalter 6">
            <a:extLst>
              <a:ext uri="{FF2B5EF4-FFF2-40B4-BE49-F238E27FC236}">
                <a16:creationId xmlns:a16="http://schemas.microsoft.com/office/drawing/2014/main" id="{E6132B6E-46AD-4F19-ACEF-FC5E2EBEEE72}"/>
              </a:ext>
            </a:extLst>
          </p:cNvPr>
          <p:cNvSpPr>
            <a:spLocks noGrp="1"/>
          </p:cNvSpPr>
          <p:nvPr>
            <p:ph type="body" sz="quarter" idx="32" hasCustomPrompt="1"/>
          </p:nvPr>
        </p:nvSpPr>
        <p:spPr>
          <a:xfrm>
            <a:off x="6206334" y="3078885"/>
            <a:ext cx="320601" cy="281103"/>
          </a:xfrm>
        </p:spPr>
        <p:txBody>
          <a:bodyPr wrap="none" rIns="0">
            <a:noAutofit/>
          </a:bodyPr>
          <a:lstStyle>
            <a:lvl1pPr>
              <a:defRPr sz="1800" b="1">
                <a:solidFill>
                  <a:srgbClr val="7BB725"/>
                </a:solidFill>
                <a:latin typeface="+mj-lt"/>
              </a:defRPr>
            </a:lvl1pPr>
          </a:lstStyle>
          <a:p>
            <a:pPr lvl="0"/>
            <a:r>
              <a:rPr lang="de-DE" dirty="0"/>
              <a:t>09 </a:t>
            </a:r>
          </a:p>
        </p:txBody>
      </p:sp>
      <p:sp>
        <p:nvSpPr>
          <p:cNvPr id="34" name="Textplatzhalter 6">
            <a:extLst>
              <a:ext uri="{FF2B5EF4-FFF2-40B4-BE49-F238E27FC236}">
                <a16:creationId xmlns:a16="http://schemas.microsoft.com/office/drawing/2014/main" id="{5B29B58B-9C14-4145-95A8-C62AC51F1A6E}"/>
              </a:ext>
            </a:extLst>
          </p:cNvPr>
          <p:cNvSpPr>
            <a:spLocks noGrp="1"/>
          </p:cNvSpPr>
          <p:nvPr>
            <p:ph type="body" sz="quarter" idx="33" hasCustomPrompt="1"/>
          </p:nvPr>
        </p:nvSpPr>
        <p:spPr>
          <a:xfrm>
            <a:off x="6636192" y="3802234"/>
            <a:ext cx="5039873" cy="281103"/>
          </a:xfrm>
        </p:spPr>
        <p:txBody>
          <a:bodyPr wrap="square">
            <a:noAutofit/>
          </a:bodyPr>
          <a:lstStyle>
            <a:lvl1pPr>
              <a:defRPr sz="1800"/>
            </a:lvl1pPr>
          </a:lstStyle>
          <a:p>
            <a:pPr lvl="0"/>
            <a:r>
              <a:rPr lang="de-DE"/>
              <a:t>Agendapunkt / Kapitelthema</a:t>
            </a:r>
            <a:endParaRPr lang="de-DE" dirty="0"/>
          </a:p>
        </p:txBody>
      </p:sp>
      <p:sp>
        <p:nvSpPr>
          <p:cNvPr id="35" name="Textplatzhalter 6">
            <a:extLst>
              <a:ext uri="{FF2B5EF4-FFF2-40B4-BE49-F238E27FC236}">
                <a16:creationId xmlns:a16="http://schemas.microsoft.com/office/drawing/2014/main" id="{5E6DB4F9-1F61-4B1E-8694-CF32F6ABEB8F}"/>
              </a:ext>
            </a:extLst>
          </p:cNvPr>
          <p:cNvSpPr>
            <a:spLocks noGrp="1"/>
          </p:cNvSpPr>
          <p:nvPr>
            <p:ph type="body" sz="quarter" idx="34" hasCustomPrompt="1"/>
          </p:nvPr>
        </p:nvSpPr>
        <p:spPr>
          <a:xfrm>
            <a:off x="6206334" y="3802234"/>
            <a:ext cx="320601" cy="281103"/>
          </a:xfrm>
        </p:spPr>
        <p:txBody>
          <a:bodyPr wrap="none" rIns="0">
            <a:noAutofit/>
          </a:bodyPr>
          <a:lstStyle>
            <a:lvl1pPr>
              <a:defRPr sz="1800" b="1">
                <a:solidFill>
                  <a:srgbClr val="7BB725"/>
                </a:solidFill>
                <a:latin typeface="+mj-lt"/>
              </a:defRPr>
            </a:lvl1pPr>
          </a:lstStyle>
          <a:p>
            <a:pPr lvl="0"/>
            <a:r>
              <a:rPr lang="de-DE" dirty="0"/>
              <a:t>10 </a:t>
            </a:r>
          </a:p>
        </p:txBody>
      </p:sp>
      <p:sp>
        <p:nvSpPr>
          <p:cNvPr id="36" name="Textplatzhalter 6">
            <a:extLst>
              <a:ext uri="{FF2B5EF4-FFF2-40B4-BE49-F238E27FC236}">
                <a16:creationId xmlns:a16="http://schemas.microsoft.com/office/drawing/2014/main" id="{F139CCA6-FA40-4FAD-991E-8F0D932F40B0}"/>
              </a:ext>
            </a:extLst>
          </p:cNvPr>
          <p:cNvSpPr>
            <a:spLocks noGrp="1"/>
          </p:cNvSpPr>
          <p:nvPr>
            <p:ph type="body" sz="quarter" idx="35" hasCustomPrompt="1"/>
          </p:nvPr>
        </p:nvSpPr>
        <p:spPr>
          <a:xfrm>
            <a:off x="6636192" y="5248933"/>
            <a:ext cx="5039873" cy="281103"/>
          </a:xfrm>
        </p:spPr>
        <p:txBody>
          <a:bodyPr wrap="square">
            <a:noAutofit/>
          </a:bodyPr>
          <a:lstStyle>
            <a:lvl1pPr>
              <a:defRPr sz="1800"/>
            </a:lvl1pPr>
          </a:lstStyle>
          <a:p>
            <a:pPr lvl="0"/>
            <a:r>
              <a:rPr lang="de-DE"/>
              <a:t>Agendapunkt / Kapitelthema</a:t>
            </a:r>
            <a:endParaRPr lang="de-DE" dirty="0"/>
          </a:p>
        </p:txBody>
      </p:sp>
      <p:sp>
        <p:nvSpPr>
          <p:cNvPr id="37" name="Textplatzhalter 6">
            <a:extLst>
              <a:ext uri="{FF2B5EF4-FFF2-40B4-BE49-F238E27FC236}">
                <a16:creationId xmlns:a16="http://schemas.microsoft.com/office/drawing/2014/main" id="{4ABC58A4-2FF6-4DD6-B7CE-07D57A9854B7}"/>
              </a:ext>
            </a:extLst>
          </p:cNvPr>
          <p:cNvSpPr>
            <a:spLocks noGrp="1"/>
          </p:cNvSpPr>
          <p:nvPr>
            <p:ph type="body" sz="quarter" idx="36" hasCustomPrompt="1"/>
          </p:nvPr>
        </p:nvSpPr>
        <p:spPr>
          <a:xfrm>
            <a:off x="6206334" y="5248933"/>
            <a:ext cx="320601" cy="281103"/>
          </a:xfrm>
        </p:spPr>
        <p:txBody>
          <a:bodyPr wrap="none" rIns="0">
            <a:noAutofit/>
          </a:bodyPr>
          <a:lstStyle>
            <a:lvl1pPr>
              <a:defRPr sz="1800" b="1">
                <a:solidFill>
                  <a:srgbClr val="7BB725"/>
                </a:solidFill>
                <a:latin typeface="+mj-lt"/>
              </a:defRPr>
            </a:lvl1pPr>
          </a:lstStyle>
          <a:p>
            <a:pPr lvl="0"/>
            <a:r>
              <a:rPr lang="de-DE" dirty="0"/>
              <a:t>12 </a:t>
            </a:r>
          </a:p>
        </p:txBody>
      </p:sp>
      <p:sp>
        <p:nvSpPr>
          <p:cNvPr id="6" name="Titel 5">
            <a:extLst>
              <a:ext uri="{FF2B5EF4-FFF2-40B4-BE49-F238E27FC236}">
                <a16:creationId xmlns:a16="http://schemas.microsoft.com/office/drawing/2014/main" id="{B83D1D4D-3108-48AF-9002-E2787CA11C49}"/>
              </a:ext>
            </a:extLst>
          </p:cNvPr>
          <p:cNvSpPr>
            <a:spLocks noGrp="1"/>
          </p:cNvSpPr>
          <p:nvPr>
            <p:ph type="title"/>
          </p:nvPr>
        </p:nvSpPr>
        <p:spPr>
          <a:xfrm>
            <a:off x="518318" y="301188"/>
            <a:ext cx="6844386" cy="332399"/>
          </a:xfrm>
        </p:spPr>
        <p:txBody>
          <a:bodyPr/>
          <a:lstStyle>
            <a:lvl1pPr>
              <a:defRPr>
                <a:solidFill>
                  <a:srgbClr val="041E42"/>
                </a:solidFill>
              </a:defRPr>
            </a:lvl1pPr>
          </a:lstStyle>
          <a:p>
            <a:r>
              <a:rPr lang="de-DE" dirty="0"/>
              <a:t>Mastertitelformat bearbeiten</a:t>
            </a:r>
          </a:p>
        </p:txBody>
      </p:sp>
      <p:sp>
        <p:nvSpPr>
          <p:cNvPr id="38" name="Textplatzhalter 9">
            <a:extLst>
              <a:ext uri="{FF2B5EF4-FFF2-40B4-BE49-F238E27FC236}">
                <a16:creationId xmlns:a16="http://schemas.microsoft.com/office/drawing/2014/main" id="{37A4DE60-6537-42AA-B80E-663634EF66B9}"/>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
        <p:nvSpPr>
          <p:cNvPr id="39" name="Textplatzhalter 6">
            <a:extLst>
              <a:ext uri="{FF2B5EF4-FFF2-40B4-BE49-F238E27FC236}">
                <a16:creationId xmlns:a16="http://schemas.microsoft.com/office/drawing/2014/main" id="{D6F3326C-A71E-4096-84A9-CBF2623C8CD8}"/>
              </a:ext>
            </a:extLst>
          </p:cNvPr>
          <p:cNvSpPr>
            <a:spLocks noGrp="1"/>
          </p:cNvSpPr>
          <p:nvPr>
            <p:ph type="body" sz="quarter" idx="13" hasCustomPrompt="1"/>
          </p:nvPr>
        </p:nvSpPr>
        <p:spPr>
          <a:xfrm>
            <a:off x="948062" y="1631159"/>
            <a:ext cx="5039989" cy="281103"/>
          </a:xfrm>
        </p:spPr>
        <p:txBody>
          <a:bodyPr wrap="square">
            <a:noAutofit/>
          </a:bodyPr>
          <a:lstStyle>
            <a:lvl1pPr>
              <a:defRPr sz="1800"/>
            </a:lvl1pPr>
          </a:lstStyle>
          <a:p>
            <a:pPr lvl="0"/>
            <a:r>
              <a:rPr lang="de-DE" dirty="0"/>
              <a:t>Agendapunkt / Kapitelthema</a:t>
            </a:r>
          </a:p>
        </p:txBody>
      </p:sp>
      <p:sp>
        <p:nvSpPr>
          <p:cNvPr id="40" name="Textplatzhalter 6">
            <a:extLst>
              <a:ext uri="{FF2B5EF4-FFF2-40B4-BE49-F238E27FC236}">
                <a16:creationId xmlns:a16="http://schemas.microsoft.com/office/drawing/2014/main" id="{E6C7796D-6ED1-4B91-AD58-8FB5EA6F6F85}"/>
              </a:ext>
            </a:extLst>
          </p:cNvPr>
          <p:cNvSpPr>
            <a:spLocks noGrp="1"/>
          </p:cNvSpPr>
          <p:nvPr>
            <p:ph type="body" sz="quarter" idx="14" hasCustomPrompt="1"/>
          </p:nvPr>
        </p:nvSpPr>
        <p:spPr>
          <a:xfrm>
            <a:off x="518321" y="1631159"/>
            <a:ext cx="320601" cy="281103"/>
          </a:xfrm>
        </p:spPr>
        <p:txBody>
          <a:bodyPr wrap="none" rIns="0">
            <a:noAutofit/>
          </a:bodyPr>
          <a:lstStyle>
            <a:lvl1pPr>
              <a:defRPr sz="1800" b="1">
                <a:solidFill>
                  <a:schemeClr val="tx2"/>
                </a:solidFill>
                <a:latin typeface="+mj-lt"/>
              </a:defRPr>
            </a:lvl1pPr>
          </a:lstStyle>
          <a:p>
            <a:pPr lvl="0"/>
            <a:r>
              <a:rPr lang="de-DE" dirty="0"/>
              <a:t>01 </a:t>
            </a:r>
          </a:p>
        </p:txBody>
      </p:sp>
      <p:sp>
        <p:nvSpPr>
          <p:cNvPr id="7" name="Bildplatzhalter 6">
            <a:extLst>
              <a:ext uri="{FF2B5EF4-FFF2-40B4-BE49-F238E27FC236}">
                <a16:creationId xmlns:a16="http://schemas.microsoft.com/office/drawing/2014/main" id="{86D31599-AF4C-4469-80F6-AA369A20BF0B}"/>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Tree>
    <p:extLst>
      <p:ext uri="{BB962C8B-B14F-4D97-AF65-F5344CB8AC3E}">
        <p14:creationId xmlns:p14="http://schemas.microsoft.com/office/powerpoint/2010/main" val="1524148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 mit Bi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FD0D19A2-CB31-4C12-9277-9DEF6CB956FC}"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39" name="Bildplatzhalter 8">
            <a:extLst>
              <a:ext uri="{FF2B5EF4-FFF2-40B4-BE49-F238E27FC236}">
                <a16:creationId xmlns:a16="http://schemas.microsoft.com/office/drawing/2014/main" id="{C307E1A8-BB91-4A01-9481-49FD8B5663F9}"/>
              </a:ext>
            </a:extLst>
          </p:cNvPr>
          <p:cNvSpPr>
            <a:spLocks noGrp="1"/>
          </p:cNvSpPr>
          <p:nvPr>
            <p:ph type="pic" sz="quarter" idx="25" hasCustomPrompt="1"/>
          </p:nvPr>
        </p:nvSpPr>
        <p:spPr>
          <a:xfrm>
            <a:off x="6206330" y="1631156"/>
            <a:ext cx="5469732" cy="3951164"/>
          </a:xfrm>
          <a:solidFill>
            <a:schemeClr val="bg1">
              <a:lumMod val="95000"/>
            </a:schemeClr>
          </a:solidFill>
        </p:spPr>
        <p:txBody>
          <a:bodyPr/>
          <a:lstStyle/>
          <a:p>
            <a:r>
              <a:rPr lang="de-DE"/>
              <a:t> </a:t>
            </a:r>
          </a:p>
        </p:txBody>
      </p:sp>
      <p:sp>
        <p:nvSpPr>
          <p:cNvPr id="40" name="Textplatzhalter 10">
            <a:extLst>
              <a:ext uri="{FF2B5EF4-FFF2-40B4-BE49-F238E27FC236}">
                <a16:creationId xmlns:a16="http://schemas.microsoft.com/office/drawing/2014/main" id="{7ADEC47A-086D-40D0-ACA4-691359338125}"/>
              </a:ext>
            </a:extLst>
          </p:cNvPr>
          <p:cNvSpPr>
            <a:spLocks noGrp="1"/>
          </p:cNvSpPr>
          <p:nvPr>
            <p:ph type="body" sz="quarter" idx="26"/>
          </p:nvPr>
        </p:nvSpPr>
        <p:spPr>
          <a:xfrm>
            <a:off x="6206330"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3" name="Textplatzhalter 6">
            <a:extLst>
              <a:ext uri="{FF2B5EF4-FFF2-40B4-BE49-F238E27FC236}">
                <a16:creationId xmlns:a16="http://schemas.microsoft.com/office/drawing/2014/main" id="{814385D7-3CBE-40E3-B67F-C8C515F3C0EF}"/>
              </a:ext>
            </a:extLst>
          </p:cNvPr>
          <p:cNvSpPr>
            <a:spLocks noGrp="1"/>
          </p:cNvSpPr>
          <p:nvPr>
            <p:ph type="body" sz="quarter" idx="15" hasCustomPrompt="1"/>
          </p:nvPr>
        </p:nvSpPr>
        <p:spPr>
          <a:xfrm>
            <a:off x="948062" y="2354714"/>
            <a:ext cx="5039989" cy="281103"/>
          </a:xfrm>
        </p:spPr>
        <p:txBody>
          <a:bodyPr wrap="square">
            <a:noAutofit/>
          </a:bodyPr>
          <a:lstStyle>
            <a:lvl1pPr>
              <a:defRPr sz="1800"/>
            </a:lvl1pPr>
          </a:lstStyle>
          <a:p>
            <a:pPr lvl="0"/>
            <a:r>
              <a:rPr lang="de-DE" dirty="0"/>
              <a:t>Agendapunkt / Kapitelthema</a:t>
            </a:r>
          </a:p>
        </p:txBody>
      </p:sp>
      <p:sp>
        <p:nvSpPr>
          <p:cNvPr id="26" name="Textplatzhalter 6">
            <a:extLst>
              <a:ext uri="{FF2B5EF4-FFF2-40B4-BE49-F238E27FC236}">
                <a16:creationId xmlns:a16="http://schemas.microsoft.com/office/drawing/2014/main" id="{BF0108A6-83E5-4EB1-9FFE-599D1B8CC324}"/>
              </a:ext>
            </a:extLst>
          </p:cNvPr>
          <p:cNvSpPr>
            <a:spLocks noGrp="1"/>
          </p:cNvSpPr>
          <p:nvPr>
            <p:ph type="body" sz="quarter" idx="16" hasCustomPrompt="1"/>
          </p:nvPr>
        </p:nvSpPr>
        <p:spPr>
          <a:xfrm>
            <a:off x="518321" y="2354714"/>
            <a:ext cx="320601" cy="281103"/>
          </a:xfrm>
        </p:spPr>
        <p:txBody>
          <a:bodyPr wrap="none" rIns="0">
            <a:noAutofit/>
          </a:bodyPr>
          <a:lstStyle>
            <a:lvl1pPr>
              <a:defRPr sz="1800" b="1">
                <a:solidFill>
                  <a:schemeClr val="tx2"/>
                </a:solidFill>
                <a:latin typeface="+mj-lt"/>
              </a:defRPr>
            </a:lvl1pPr>
          </a:lstStyle>
          <a:p>
            <a:pPr lvl="0"/>
            <a:r>
              <a:rPr lang="de-DE" dirty="0"/>
              <a:t>02 </a:t>
            </a:r>
          </a:p>
        </p:txBody>
      </p:sp>
      <p:sp>
        <p:nvSpPr>
          <p:cNvPr id="27" name="Textplatzhalter 6">
            <a:extLst>
              <a:ext uri="{FF2B5EF4-FFF2-40B4-BE49-F238E27FC236}">
                <a16:creationId xmlns:a16="http://schemas.microsoft.com/office/drawing/2014/main" id="{267C2477-3228-475F-AFD7-A441A08AAE52}"/>
              </a:ext>
            </a:extLst>
          </p:cNvPr>
          <p:cNvSpPr>
            <a:spLocks noGrp="1"/>
          </p:cNvSpPr>
          <p:nvPr>
            <p:ph type="body" sz="quarter" idx="17" hasCustomPrompt="1"/>
          </p:nvPr>
        </p:nvSpPr>
        <p:spPr>
          <a:xfrm>
            <a:off x="948062" y="4525379"/>
            <a:ext cx="5039989" cy="281103"/>
          </a:xfrm>
        </p:spPr>
        <p:txBody>
          <a:bodyPr wrap="square">
            <a:noAutofit/>
          </a:bodyPr>
          <a:lstStyle>
            <a:lvl1pPr>
              <a:defRPr sz="1800"/>
            </a:lvl1pPr>
          </a:lstStyle>
          <a:p>
            <a:pPr lvl="0"/>
            <a:r>
              <a:rPr lang="de-DE" dirty="0"/>
              <a:t>Agendapunkt / Kapitelthema</a:t>
            </a:r>
          </a:p>
        </p:txBody>
      </p:sp>
      <p:sp>
        <p:nvSpPr>
          <p:cNvPr id="28" name="Textplatzhalter 6">
            <a:extLst>
              <a:ext uri="{FF2B5EF4-FFF2-40B4-BE49-F238E27FC236}">
                <a16:creationId xmlns:a16="http://schemas.microsoft.com/office/drawing/2014/main" id="{372EDABB-0CB3-495E-B38E-EBB187C3F00C}"/>
              </a:ext>
            </a:extLst>
          </p:cNvPr>
          <p:cNvSpPr>
            <a:spLocks noGrp="1"/>
          </p:cNvSpPr>
          <p:nvPr>
            <p:ph type="body" sz="quarter" idx="18" hasCustomPrompt="1"/>
          </p:nvPr>
        </p:nvSpPr>
        <p:spPr>
          <a:xfrm>
            <a:off x="518321" y="4525379"/>
            <a:ext cx="320601" cy="281103"/>
          </a:xfrm>
        </p:spPr>
        <p:txBody>
          <a:bodyPr wrap="none" rIns="0">
            <a:noAutofit/>
          </a:bodyPr>
          <a:lstStyle>
            <a:lvl1pPr>
              <a:defRPr sz="1800" b="1">
                <a:solidFill>
                  <a:schemeClr val="tx2"/>
                </a:solidFill>
                <a:latin typeface="+mj-lt"/>
              </a:defRPr>
            </a:lvl1pPr>
          </a:lstStyle>
          <a:p>
            <a:pPr lvl="0"/>
            <a:r>
              <a:rPr lang="de-DE" dirty="0"/>
              <a:t>05 </a:t>
            </a:r>
          </a:p>
        </p:txBody>
      </p:sp>
      <p:sp>
        <p:nvSpPr>
          <p:cNvPr id="29" name="Textplatzhalter 6">
            <a:extLst>
              <a:ext uri="{FF2B5EF4-FFF2-40B4-BE49-F238E27FC236}">
                <a16:creationId xmlns:a16="http://schemas.microsoft.com/office/drawing/2014/main" id="{F8DE391A-D3CD-46A0-9DA6-BE18B632C972}"/>
              </a:ext>
            </a:extLst>
          </p:cNvPr>
          <p:cNvSpPr>
            <a:spLocks noGrp="1"/>
          </p:cNvSpPr>
          <p:nvPr>
            <p:ph type="body" sz="quarter" idx="19" hasCustomPrompt="1"/>
          </p:nvPr>
        </p:nvSpPr>
        <p:spPr>
          <a:xfrm>
            <a:off x="948062" y="3078269"/>
            <a:ext cx="5039989" cy="281103"/>
          </a:xfrm>
        </p:spPr>
        <p:txBody>
          <a:bodyPr wrap="square">
            <a:noAutofit/>
          </a:bodyPr>
          <a:lstStyle>
            <a:lvl1pPr>
              <a:defRPr sz="1800"/>
            </a:lvl1pPr>
          </a:lstStyle>
          <a:p>
            <a:pPr lvl="0"/>
            <a:r>
              <a:rPr lang="de-DE" dirty="0"/>
              <a:t>Agendapunkt / Kapitelthema</a:t>
            </a:r>
          </a:p>
        </p:txBody>
      </p:sp>
      <p:sp>
        <p:nvSpPr>
          <p:cNvPr id="30" name="Textplatzhalter 6">
            <a:extLst>
              <a:ext uri="{FF2B5EF4-FFF2-40B4-BE49-F238E27FC236}">
                <a16:creationId xmlns:a16="http://schemas.microsoft.com/office/drawing/2014/main" id="{6D22FFA5-3E37-4F35-A696-49186B6B1118}"/>
              </a:ext>
            </a:extLst>
          </p:cNvPr>
          <p:cNvSpPr>
            <a:spLocks noGrp="1"/>
          </p:cNvSpPr>
          <p:nvPr>
            <p:ph type="body" sz="quarter" idx="20" hasCustomPrompt="1"/>
          </p:nvPr>
        </p:nvSpPr>
        <p:spPr>
          <a:xfrm>
            <a:off x="518321" y="3078269"/>
            <a:ext cx="320601" cy="281103"/>
          </a:xfrm>
        </p:spPr>
        <p:txBody>
          <a:bodyPr wrap="none" rIns="0">
            <a:noAutofit/>
          </a:bodyPr>
          <a:lstStyle>
            <a:lvl1pPr>
              <a:defRPr sz="1800" b="1">
                <a:solidFill>
                  <a:schemeClr val="tx2"/>
                </a:solidFill>
                <a:latin typeface="+mj-lt"/>
              </a:defRPr>
            </a:lvl1pPr>
          </a:lstStyle>
          <a:p>
            <a:pPr lvl="0"/>
            <a:r>
              <a:rPr lang="de-DE" dirty="0"/>
              <a:t>03 </a:t>
            </a:r>
          </a:p>
        </p:txBody>
      </p:sp>
      <p:sp>
        <p:nvSpPr>
          <p:cNvPr id="31" name="Textplatzhalter 6">
            <a:extLst>
              <a:ext uri="{FF2B5EF4-FFF2-40B4-BE49-F238E27FC236}">
                <a16:creationId xmlns:a16="http://schemas.microsoft.com/office/drawing/2014/main" id="{BFD50D54-7BD1-4F76-8C9C-C2D77E59243A}"/>
              </a:ext>
            </a:extLst>
          </p:cNvPr>
          <p:cNvSpPr>
            <a:spLocks noGrp="1"/>
          </p:cNvSpPr>
          <p:nvPr>
            <p:ph type="body" sz="quarter" idx="21" hasCustomPrompt="1"/>
          </p:nvPr>
        </p:nvSpPr>
        <p:spPr>
          <a:xfrm>
            <a:off x="948062" y="3801823"/>
            <a:ext cx="5039989" cy="281103"/>
          </a:xfrm>
        </p:spPr>
        <p:txBody>
          <a:bodyPr wrap="square">
            <a:noAutofit/>
          </a:bodyPr>
          <a:lstStyle>
            <a:lvl1pPr>
              <a:defRPr sz="1800"/>
            </a:lvl1pPr>
          </a:lstStyle>
          <a:p>
            <a:pPr lvl="0"/>
            <a:r>
              <a:rPr lang="de-DE" dirty="0"/>
              <a:t>Agendapunkt / Kapitelthema</a:t>
            </a:r>
          </a:p>
        </p:txBody>
      </p:sp>
      <p:sp>
        <p:nvSpPr>
          <p:cNvPr id="32" name="Textplatzhalter 6">
            <a:extLst>
              <a:ext uri="{FF2B5EF4-FFF2-40B4-BE49-F238E27FC236}">
                <a16:creationId xmlns:a16="http://schemas.microsoft.com/office/drawing/2014/main" id="{1CB17604-E112-4197-B54C-292891529DF6}"/>
              </a:ext>
            </a:extLst>
          </p:cNvPr>
          <p:cNvSpPr>
            <a:spLocks noGrp="1"/>
          </p:cNvSpPr>
          <p:nvPr>
            <p:ph type="body" sz="quarter" idx="22" hasCustomPrompt="1"/>
          </p:nvPr>
        </p:nvSpPr>
        <p:spPr>
          <a:xfrm>
            <a:off x="518321" y="3801823"/>
            <a:ext cx="320601" cy="281103"/>
          </a:xfrm>
        </p:spPr>
        <p:txBody>
          <a:bodyPr wrap="none" rIns="0">
            <a:noAutofit/>
          </a:bodyPr>
          <a:lstStyle>
            <a:lvl1pPr>
              <a:defRPr sz="1800" b="1">
                <a:solidFill>
                  <a:schemeClr val="tx2"/>
                </a:solidFill>
                <a:latin typeface="+mj-lt"/>
              </a:defRPr>
            </a:lvl1pPr>
          </a:lstStyle>
          <a:p>
            <a:pPr lvl="0"/>
            <a:r>
              <a:rPr lang="de-DE" dirty="0"/>
              <a:t>04 </a:t>
            </a:r>
          </a:p>
        </p:txBody>
      </p:sp>
      <p:sp>
        <p:nvSpPr>
          <p:cNvPr id="33" name="Textplatzhalter 6">
            <a:extLst>
              <a:ext uri="{FF2B5EF4-FFF2-40B4-BE49-F238E27FC236}">
                <a16:creationId xmlns:a16="http://schemas.microsoft.com/office/drawing/2014/main" id="{D30B4D90-1B5E-403E-AD31-C32004032091}"/>
              </a:ext>
            </a:extLst>
          </p:cNvPr>
          <p:cNvSpPr>
            <a:spLocks noGrp="1"/>
          </p:cNvSpPr>
          <p:nvPr>
            <p:ph type="body" sz="quarter" idx="23" hasCustomPrompt="1"/>
          </p:nvPr>
        </p:nvSpPr>
        <p:spPr>
          <a:xfrm>
            <a:off x="948062" y="5248933"/>
            <a:ext cx="5039989" cy="281103"/>
          </a:xfrm>
        </p:spPr>
        <p:txBody>
          <a:bodyPr wrap="square">
            <a:noAutofit/>
          </a:bodyPr>
          <a:lstStyle>
            <a:lvl1pPr>
              <a:defRPr sz="1800"/>
            </a:lvl1pPr>
          </a:lstStyle>
          <a:p>
            <a:pPr lvl="0"/>
            <a:r>
              <a:rPr lang="de-DE" dirty="0"/>
              <a:t>Agendapunkt / Kapitelthema</a:t>
            </a:r>
          </a:p>
        </p:txBody>
      </p:sp>
      <p:sp>
        <p:nvSpPr>
          <p:cNvPr id="34" name="Textplatzhalter 6">
            <a:extLst>
              <a:ext uri="{FF2B5EF4-FFF2-40B4-BE49-F238E27FC236}">
                <a16:creationId xmlns:a16="http://schemas.microsoft.com/office/drawing/2014/main" id="{72B1944A-640B-4200-A785-CFA163F71818}"/>
              </a:ext>
            </a:extLst>
          </p:cNvPr>
          <p:cNvSpPr>
            <a:spLocks noGrp="1"/>
          </p:cNvSpPr>
          <p:nvPr>
            <p:ph type="body" sz="quarter" idx="24" hasCustomPrompt="1"/>
          </p:nvPr>
        </p:nvSpPr>
        <p:spPr>
          <a:xfrm>
            <a:off x="518321" y="5248933"/>
            <a:ext cx="320601" cy="281103"/>
          </a:xfrm>
        </p:spPr>
        <p:txBody>
          <a:bodyPr wrap="none" rIns="0">
            <a:noAutofit/>
          </a:bodyPr>
          <a:lstStyle>
            <a:lvl1pPr>
              <a:defRPr sz="1800" b="1">
                <a:solidFill>
                  <a:schemeClr val="tx2"/>
                </a:solidFill>
                <a:latin typeface="+mj-lt"/>
              </a:defRPr>
            </a:lvl1pPr>
          </a:lstStyle>
          <a:p>
            <a:pPr lvl="0"/>
            <a:r>
              <a:rPr lang="de-DE" dirty="0"/>
              <a:t>06 </a:t>
            </a:r>
          </a:p>
        </p:txBody>
      </p:sp>
      <p:sp>
        <p:nvSpPr>
          <p:cNvPr id="35" name="Textplatzhalter 6">
            <a:extLst>
              <a:ext uri="{FF2B5EF4-FFF2-40B4-BE49-F238E27FC236}">
                <a16:creationId xmlns:a16="http://schemas.microsoft.com/office/drawing/2014/main" id="{5ECB7BBA-6A53-45DD-882E-1DF6A99780C0}"/>
              </a:ext>
            </a:extLst>
          </p:cNvPr>
          <p:cNvSpPr>
            <a:spLocks noGrp="1"/>
          </p:cNvSpPr>
          <p:nvPr>
            <p:ph type="body" sz="quarter" idx="13" hasCustomPrompt="1"/>
          </p:nvPr>
        </p:nvSpPr>
        <p:spPr>
          <a:xfrm>
            <a:off x="948062" y="1631159"/>
            <a:ext cx="5039989" cy="281103"/>
          </a:xfrm>
        </p:spPr>
        <p:txBody>
          <a:bodyPr wrap="square">
            <a:noAutofit/>
          </a:bodyPr>
          <a:lstStyle>
            <a:lvl1pPr>
              <a:defRPr sz="1800"/>
            </a:lvl1pPr>
          </a:lstStyle>
          <a:p>
            <a:pPr lvl="0"/>
            <a:r>
              <a:rPr lang="de-DE" dirty="0"/>
              <a:t>Agendapunkt / Kapitelthema</a:t>
            </a:r>
          </a:p>
        </p:txBody>
      </p:sp>
      <p:sp>
        <p:nvSpPr>
          <p:cNvPr id="36" name="Textplatzhalter 6">
            <a:extLst>
              <a:ext uri="{FF2B5EF4-FFF2-40B4-BE49-F238E27FC236}">
                <a16:creationId xmlns:a16="http://schemas.microsoft.com/office/drawing/2014/main" id="{FE56B6C1-047C-44D7-B1DD-8B723581E084}"/>
              </a:ext>
            </a:extLst>
          </p:cNvPr>
          <p:cNvSpPr>
            <a:spLocks noGrp="1"/>
          </p:cNvSpPr>
          <p:nvPr>
            <p:ph type="body" sz="quarter" idx="14" hasCustomPrompt="1"/>
          </p:nvPr>
        </p:nvSpPr>
        <p:spPr>
          <a:xfrm>
            <a:off x="518321" y="1631159"/>
            <a:ext cx="320601" cy="281103"/>
          </a:xfrm>
        </p:spPr>
        <p:txBody>
          <a:bodyPr wrap="none" rIns="0">
            <a:noAutofit/>
          </a:bodyPr>
          <a:lstStyle>
            <a:lvl1pPr>
              <a:defRPr sz="1800" b="1">
                <a:solidFill>
                  <a:schemeClr val="tx2"/>
                </a:solidFill>
                <a:latin typeface="+mj-lt"/>
              </a:defRPr>
            </a:lvl1pPr>
          </a:lstStyle>
          <a:p>
            <a:pPr lvl="0"/>
            <a:r>
              <a:rPr lang="de-DE" dirty="0"/>
              <a:t>01 </a:t>
            </a:r>
          </a:p>
        </p:txBody>
      </p:sp>
      <p:sp>
        <p:nvSpPr>
          <p:cNvPr id="21" name="Bildplatzhalter 6">
            <a:extLst>
              <a:ext uri="{FF2B5EF4-FFF2-40B4-BE49-F238E27FC236}">
                <a16:creationId xmlns:a16="http://schemas.microsoft.com/office/drawing/2014/main" id="{8F4DFED6-EBAA-4D0C-A5C6-CD2902883FB9}"/>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2" name="Titel 1">
            <a:extLst>
              <a:ext uri="{FF2B5EF4-FFF2-40B4-BE49-F238E27FC236}">
                <a16:creationId xmlns:a16="http://schemas.microsoft.com/office/drawing/2014/main" id="{365D3C98-AF8F-400F-858D-1D6CD4B95DDE}"/>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24" name="Textplatzhalter 9">
            <a:extLst>
              <a:ext uri="{FF2B5EF4-FFF2-40B4-BE49-F238E27FC236}">
                <a16:creationId xmlns:a16="http://schemas.microsoft.com/office/drawing/2014/main" id="{36C1D058-784C-4D36-B8A1-0A562AEA816D}"/>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1101772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Ref idx="1001">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hasCustomPrompt="1"/>
          </p:nvPr>
        </p:nvSpPr>
        <p:spPr>
          <a:xfrm>
            <a:off x="518321" y="2875003"/>
            <a:ext cx="11157743" cy="1107996"/>
          </a:xfrm>
        </p:spPr>
        <p:txBody>
          <a:bodyPr anchor="ctr" anchorCtr="0"/>
          <a:lstStyle>
            <a:lvl1pPr>
              <a:defRPr sz="4000">
                <a:solidFill>
                  <a:schemeClr val="tx1"/>
                </a:solidFill>
              </a:defRPr>
            </a:lvl1pPr>
          </a:lstStyle>
          <a:p>
            <a:r>
              <a:rPr lang="de-DE" dirty="0"/>
              <a:t>Kapiteltrenner</a:t>
            </a:r>
            <a:br>
              <a:rPr lang="de-DE" dirty="0"/>
            </a:br>
            <a:r>
              <a:rPr lang="de-DE" dirty="0"/>
              <a:t>Mehrzeilig möglich</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lvl1pPr>
              <a:defRPr>
                <a:solidFill>
                  <a:schemeClr val="tx1"/>
                </a:solidFill>
              </a:defRPr>
            </a:lvl1pPr>
          </a:lstStyle>
          <a:p>
            <a:fld id="{0C390BD4-93A7-4458-BF00-3B6A08C36512}" type="datetime4">
              <a:rPr lang="de-DE" smtClean="0">
                <a:solidFill>
                  <a:srgbClr val="FFFFFF"/>
                </a:solidFill>
              </a:rPr>
              <a:pPr/>
              <a:t>24. Juli 2022</a:t>
            </a:fld>
            <a:endParaRPr lang="de-DE" dirty="0">
              <a:solidFill>
                <a:srgbClr val="FFFFFF"/>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lvl1pPr>
              <a:defRPr>
                <a:solidFill>
                  <a:schemeClr val="tx1"/>
                </a:solidFill>
              </a:defRPr>
            </a:lvl1pPr>
          </a:lstStyle>
          <a:p>
            <a:r>
              <a:rPr lang="de-DE">
                <a:solidFill>
                  <a:srgbClr val="FFFFFF"/>
                </a:solidFill>
              </a:rPr>
              <a:t>Naturwissenschaftliche Fakultät</a:t>
            </a:r>
            <a:endParaRPr lang="de-DE" dirty="0">
              <a:solidFill>
                <a:srgbClr val="FFFFFF"/>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solidFill>
                  <a:srgbClr val="FFFFFF"/>
                </a:solidFill>
              </a:rPr>
              <a:pPr/>
              <a:t>‹#›</a:t>
            </a:fld>
            <a:endParaRPr lang="de-DE">
              <a:solidFill>
                <a:srgbClr val="FFFFFF"/>
              </a:solidFill>
            </a:endParaRPr>
          </a:p>
        </p:txBody>
      </p:sp>
      <p:sp>
        <p:nvSpPr>
          <p:cNvPr id="57" name="Rechteck 56">
            <a:extLst>
              <a:ext uri="{FF2B5EF4-FFF2-40B4-BE49-F238E27FC236}">
                <a16:creationId xmlns:a16="http://schemas.microsoft.com/office/drawing/2014/main" id="{87F00BE4-512D-4F35-B132-4E5C5CF1413D}"/>
              </a:ext>
            </a:extLst>
          </p:cNvPr>
          <p:cNvSpPr/>
          <p:nvPr userDrawn="1"/>
        </p:nvSpPr>
        <p:spPr>
          <a:xfrm>
            <a:off x="517200" y="6538526"/>
            <a:ext cx="11674800" cy="10800"/>
          </a:xfrm>
          <a:prstGeom prst="rect">
            <a:avLst/>
          </a:prstGeom>
          <a:solidFill>
            <a:srgbClr val="266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FFFFFF"/>
              </a:solidFill>
            </a:endParaRPr>
          </a:p>
        </p:txBody>
      </p:sp>
      <p:sp>
        <p:nvSpPr>
          <p:cNvPr id="59" name="Rechteck 58">
            <a:extLst>
              <a:ext uri="{FF2B5EF4-FFF2-40B4-BE49-F238E27FC236}">
                <a16:creationId xmlns:a16="http://schemas.microsoft.com/office/drawing/2014/main" id="{F7987594-F169-42FB-8839-77BF8D405E37}"/>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FFFFFF"/>
              </a:solidFill>
            </a:endParaRPr>
          </a:p>
        </p:txBody>
      </p:sp>
      <p:grpSp>
        <p:nvGrpSpPr>
          <p:cNvPr id="58" name="Gruppieren 57">
            <a:extLst>
              <a:ext uri="{FF2B5EF4-FFF2-40B4-BE49-F238E27FC236}">
                <a16:creationId xmlns:a16="http://schemas.microsoft.com/office/drawing/2014/main" id="{9A6E8BA9-5951-4163-8A80-4621C65DA816}"/>
              </a:ext>
            </a:extLst>
          </p:cNvPr>
          <p:cNvGrpSpPr/>
          <p:nvPr userDrawn="1"/>
        </p:nvGrpSpPr>
        <p:grpSpPr>
          <a:xfrm>
            <a:off x="-390525" y="160149"/>
            <a:ext cx="333376" cy="136812"/>
            <a:chOff x="-133350" y="2711163"/>
            <a:chExt cx="333375" cy="136812"/>
          </a:xfrm>
        </p:grpSpPr>
        <p:cxnSp>
          <p:nvCxnSpPr>
            <p:cNvPr id="61" name="Gerader Verbinder 60">
              <a:extLst>
                <a:ext uri="{FF2B5EF4-FFF2-40B4-BE49-F238E27FC236}">
                  <a16:creationId xmlns:a16="http://schemas.microsoft.com/office/drawing/2014/main" id="{59DAB7DF-1308-4B09-91FE-7DF38D6584E7}"/>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87654828-5D94-4A05-BD5F-25792A149E05}"/>
                </a:ext>
              </a:extLst>
            </p:cNvPr>
            <p:cNvSpPr txBox="1"/>
            <p:nvPr userDrawn="1"/>
          </p:nvSpPr>
          <p:spPr>
            <a:xfrm>
              <a:off x="-96504"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08,70</a:t>
              </a:r>
            </a:p>
          </p:txBody>
        </p:sp>
      </p:grpSp>
      <p:grpSp>
        <p:nvGrpSpPr>
          <p:cNvPr id="63" name="Gruppieren 62">
            <a:extLst>
              <a:ext uri="{FF2B5EF4-FFF2-40B4-BE49-F238E27FC236}">
                <a16:creationId xmlns:a16="http://schemas.microsoft.com/office/drawing/2014/main" id="{9D3F2F75-1623-4F64-97FE-EA0C4D9FABDC}"/>
              </a:ext>
            </a:extLst>
          </p:cNvPr>
          <p:cNvGrpSpPr/>
          <p:nvPr userDrawn="1"/>
        </p:nvGrpSpPr>
        <p:grpSpPr>
          <a:xfrm>
            <a:off x="-390525" y="1131699"/>
            <a:ext cx="333376" cy="136812"/>
            <a:chOff x="-133350" y="2711163"/>
            <a:chExt cx="333375" cy="136812"/>
          </a:xfrm>
        </p:grpSpPr>
        <p:cxnSp>
          <p:nvCxnSpPr>
            <p:cNvPr id="64" name="Gerader Verbinder 63">
              <a:extLst>
                <a:ext uri="{FF2B5EF4-FFF2-40B4-BE49-F238E27FC236}">
                  <a16:creationId xmlns:a16="http://schemas.microsoft.com/office/drawing/2014/main" id="{B042E0F0-49A6-465F-A607-A4C2EFB5486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9D612980-2A2D-4E94-8238-9C67C608554C}"/>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06,00</a:t>
              </a:r>
            </a:p>
          </p:txBody>
        </p:sp>
      </p:grpSp>
      <p:grpSp>
        <p:nvGrpSpPr>
          <p:cNvPr id="66" name="Gruppieren 65">
            <a:extLst>
              <a:ext uri="{FF2B5EF4-FFF2-40B4-BE49-F238E27FC236}">
                <a16:creationId xmlns:a16="http://schemas.microsoft.com/office/drawing/2014/main" id="{2CE76F8C-9B22-4BB3-B2D6-15EC2A58C7A7}"/>
              </a:ext>
            </a:extLst>
          </p:cNvPr>
          <p:cNvGrpSpPr/>
          <p:nvPr userDrawn="1"/>
        </p:nvGrpSpPr>
        <p:grpSpPr>
          <a:xfrm>
            <a:off x="-390525" y="1491959"/>
            <a:ext cx="333376" cy="136812"/>
            <a:chOff x="-133350" y="2711163"/>
            <a:chExt cx="333375" cy="136812"/>
          </a:xfrm>
        </p:grpSpPr>
        <p:cxnSp>
          <p:nvCxnSpPr>
            <p:cNvPr id="67" name="Gerader Verbinder 66">
              <a:extLst>
                <a:ext uri="{FF2B5EF4-FFF2-40B4-BE49-F238E27FC236}">
                  <a16:creationId xmlns:a16="http://schemas.microsoft.com/office/drawing/2014/main" id="{9C843E82-BEFA-4CF2-BA2F-3C80060D316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4762BE88-2459-479F-84FF-4DF483AA142C}"/>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05,00</a:t>
              </a:r>
            </a:p>
          </p:txBody>
        </p:sp>
      </p:grpSp>
      <p:grpSp>
        <p:nvGrpSpPr>
          <p:cNvPr id="69" name="Gruppieren 68">
            <a:extLst>
              <a:ext uri="{FF2B5EF4-FFF2-40B4-BE49-F238E27FC236}">
                <a16:creationId xmlns:a16="http://schemas.microsoft.com/office/drawing/2014/main" id="{104E26F8-EA1A-4C6F-92E1-8F6F98ABFA13}"/>
              </a:ext>
            </a:extLst>
          </p:cNvPr>
          <p:cNvGrpSpPr/>
          <p:nvPr userDrawn="1"/>
        </p:nvGrpSpPr>
        <p:grpSpPr>
          <a:xfrm>
            <a:off x="-390525" y="3292184"/>
            <a:ext cx="333376" cy="136812"/>
            <a:chOff x="-133350" y="2711163"/>
            <a:chExt cx="333375" cy="136812"/>
          </a:xfrm>
        </p:grpSpPr>
        <p:cxnSp>
          <p:nvCxnSpPr>
            <p:cNvPr id="70" name="Gerader Verbinder 69">
              <a:extLst>
                <a:ext uri="{FF2B5EF4-FFF2-40B4-BE49-F238E27FC236}">
                  <a16:creationId xmlns:a16="http://schemas.microsoft.com/office/drawing/2014/main" id="{1A8A854C-301D-4327-AEA2-BCC20A88724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5A547124-456E-49C6-8FC8-111D0AAFEB7F}"/>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00,00</a:t>
              </a:r>
            </a:p>
          </p:txBody>
        </p:sp>
      </p:grpSp>
      <p:grpSp>
        <p:nvGrpSpPr>
          <p:cNvPr id="72" name="Gruppieren 71">
            <a:extLst>
              <a:ext uri="{FF2B5EF4-FFF2-40B4-BE49-F238E27FC236}">
                <a16:creationId xmlns:a16="http://schemas.microsoft.com/office/drawing/2014/main" id="{73B26B5D-1FEC-45B5-B34A-6A1B50955F0E}"/>
              </a:ext>
            </a:extLst>
          </p:cNvPr>
          <p:cNvGrpSpPr/>
          <p:nvPr userDrawn="1"/>
        </p:nvGrpSpPr>
        <p:grpSpPr>
          <a:xfrm>
            <a:off x="-390525" y="6063959"/>
            <a:ext cx="333376" cy="136812"/>
            <a:chOff x="-133350" y="2711163"/>
            <a:chExt cx="333375" cy="136812"/>
          </a:xfrm>
        </p:grpSpPr>
        <p:cxnSp>
          <p:nvCxnSpPr>
            <p:cNvPr id="73" name="Gerader Verbinder 72">
              <a:extLst>
                <a:ext uri="{FF2B5EF4-FFF2-40B4-BE49-F238E27FC236}">
                  <a16:creationId xmlns:a16="http://schemas.microsoft.com/office/drawing/2014/main" id="{3423A679-4F5C-456E-AB6C-7A18EA3E5BA3}"/>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a16="http://schemas.microsoft.com/office/drawing/2014/main" id="{69754FAD-5E71-4087-B3E8-0FEC37E0D864}"/>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07,70</a:t>
              </a:r>
            </a:p>
          </p:txBody>
        </p:sp>
      </p:grpSp>
      <p:grpSp>
        <p:nvGrpSpPr>
          <p:cNvPr id="75" name="Gruppieren 74">
            <a:extLst>
              <a:ext uri="{FF2B5EF4-FFF2-40B4-BE49-F238E27FC236}">
                <a16:creationId xmlns:a16="http://schemas.microsoft.com/office/drawing/2014/main" id="{7C156EC4-BDB3-4DEA-9B78-E98FCFD2F54B}"/>
              </a:ext>
            </a:extLst>
          </p:cNvPr>
          <p:cNvGrpSpPr/>
          <p:nvPr userDrawn="1"/>
        </p:nvGrpSpPr>
        <p:grpSpPr>
          <a:xfrm>
            <a:off x="-390525" y="6495759"/>
            <a:ext cx="333376" cy="136812"/>
            <a:chOff x="-133350" y="2711163"/>
            <a:chExt cx="333375" cy="136812"/>
          </a:xfrm>
        </p:grpSpPr>
        <p:cxnSp>
          <p:nvCxnSpPr>
            <p:cNvPr id="76" name="Gerader Verbinder 75">
              <a:extLst>
                <a:ext uri="{FF2B5EF4-FFF2-40B4-BE49-F238E27FC236}">
                  <a16:creationId xmlns:a16="http://schemas.microsoft.com/office/drawing/2014/main" id="{9E9C384D-D46B-429F-9A97-86F6E3560FE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64B7918E-86D1-49EB-8917-1468D42A6E25}"/>
                </a:ext>
              </a:extLst>
            </p:cNvPr>
            <p:cNvSpPr txBox="1"/>
            <p:nvPr userDrawn="1"/>
          </p:nvSpPr>
          <p:spPr>
            <a:xfrm>
              <a:off x="-96502"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08,90</a:t>
              </a:r>
            </a:p>
          </p:txBody>
        </p:sp>
      </p:grpSp>
      <p:grpSp>
        <p:nvGrpSpPr>
          <p:cNvPr id="78" name="Gruppieren 77">
            <a:extLst>
              <a:ext uri="{FF2B5EF4-FFF2-40B4-BE49-F238E27FC236}">
                <a16:creationId xmlns:a16="http://schemas.microsoft.com/office/drawing/2014/main" id="{750A6733-FD78-4442-98B4-E2BED64B460F}"/>
              </a:ext>
            </a:extLst>
          </p:cNvPr>
          <p:cNvGrpSpPr/>
          <p:nvPr userDrawn="1"/>
        </p:nvGrpSpPr>
        <p:grpSpPr>
          <a:xfrm rot="16200000">
            <a:off x="279024" y="-301767"/>
            <a:ext cx="333375" cy="142066"/>
            <a:chOff x="-133350" y="2705909"/>
            <a:chExt cx="333375" cy="142066"/>
          </a:xfrm>
        </p:grpSpPr>
        <p:cxnSp>
          <p:nvCxnSpPr>
            <p:cNvPr id="79" name="Gerader Verbinder 78">
              <a:extLst>
                <a:ext uri="{FF2B5EF4-FFF2-40B4-BE49-F238E27FC236}">
                  <a16:creationId xmlns:a16="http://schemas.microsoft.com/office/drawing/2014/main" id="{77BB574D-D198-49E4-874D-732C0CBD5BF0}"/>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67A72ACB-A6A0-450F-A8F3-9CA35EFC5560}"/>
                </a:ext>
              </a:extLst>
            </p:cNvPr>
            <p:cNvSpPr txBox="1"/>
            <p:nvPr userDrawn="1"/>
          </p:nvSpPr>
          <p:spPr>
            <a:xfrm>
              <a:off x="-96506" y="270590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grpSp>
        <p:nvGrpSpPr>
          <p:cNvPr id="81" name="Gruppieren 80">
            <a:extLst>
              <a:ext uri="{FF2B5EF4-FFF2-40B4-BE49-F238E27FC236}">
                <a16:creationId xmlns:a16="http://schemas.microsoft.com/office/drawing/2014/main" id="{C4970FA2-8D2D-462F-BD21-BDE052DC5824}"/>
              </a:ext>
            </a:extLst>
          </p:cNvPr>
          <p:cNvGrpSpPr/>
          <p:nvPr userDrawn="1"/>
        </p:nvGrpSpPr>
        <p:grpSpPr>
          <a:xfrm rot="16200000">
            <a:off x="5750331" y="-301766"/>
            <a:ext cx="333375" cy="142062"/>
            <a:chOff x="-133350" y="2705913"/>
            <a:chExt cx="333375" cy="142062"/>
          </a:xfrm>
        </p:grpSpPr>
        <p:cxnSp>
          <p:nvCxnSpPr>
            <p:cNvPr id="82" name="Gerader Verbinder 81">
              <a:extLst>
                <a:ext uri="{FF2B5EF4-FFF2-40B4-BE49-F238E27FC236}">
                  <a16:creationId xmlns:a16="http://schemas.microsoft.com/office/drawing/2014/main" id="{A7C30986-FB99-416E-BC3E-3BAEC067C11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3" name="Textfeld 82">
              <a:extLst>
                <a:ext uri="{FF2B5EF4-FFF2-40B4-BE49-F238E27FC236}">
                  <a16:creationId xmlns:a16="http://schemas.microsoft.com/office/drawing/2014/main" id="{4CE018F4-A860-49B3-B4CD-A328759F15C6}"/>
                </a:ext>
              </a:extLst>
            </p:cNvPr>
            <p:cNvSpPr txBox="1"/>
            <p:nvPr userDrawn="1"/>
          </p:nvSpPr>
          <p:spPr>
            <a:xfrm>
              <a:off x="-96503" y="2705913"/>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grpSp>
        <p:nvGrpSpPr>
          <p:cNvPr id="84" name="Gruppieren 83">
            <a:extLst>
              <a:ext uri="{FF2B5EF4-FFF2-40B4-BE49-F238E27FC236}">
                <a16:creationId xmlns:a16="http://schemas.microsoft.com/office/drawing/2014/main" id="{7C2BACBD-0A67-4A9A-B5DC-10C76F5DE4C2}"/>
              </a:ext>
            </a:extLst>
          </p:cNvPr>
          <p:cNvGrpSpPr/>
          <p:nvPr userDrawn="1"/>
        </p:nvGrpSpPr>
        <p:grpSpPr>
          <a:xfrm>
            <a:off x="6198675" y="-397423"/>
            <a:ext cx="135422" cy="333375"/>
            <a:chOff x="6411420" y="-397424"/>
            <a:chExt cx="135422" cy="333375"/>
          </a:xfrm>
        </p:grpSpPr>
        <p:cxnSp>
          <p:nvCxnSpPr>
            <p:cNvPr id="85" name="Gerader Verbinder 84">
              <a:extLst>
                <a:ext uri="{FF2B5EF4-FFF2-40B4-BE49-F238E27FC236}">
                  <a16:creationId xmlns:a16="http://schemas.microsoft.com/office/drawing/2014/main" id="{65F81584-9968-42FA-B3A9-1C13CEAE92A8}"/>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B6D353C6-61DE-4475-8AC6-6D8AF12D49FB}"/>
                </a:ext>
              </a:extLst>
            </p:cNvPr>
            <p:cNvSpPr txBox="1"/>
            <p:nvPr userDrawn="1"/>
          </p:nvSpPr>
          <p:spPr>
            <a:xfrm rot="16200000">
              <a:off x="6349288" y="-29844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cxnSp>
        <p:nvCxnSpPr>
          <p:cNvPr id="87" name="Gerader Verbinder 86">
            <a:extLst>
              <a:ext uri="{FF2B5EF4-FFF2-40B4-BE49-F238E27FC236}">
                <a16:creationId xmlns:a16="http://schemas.microsoft.com/office/drawing/2014/main" id="{935008F2-D1D5-498F-9932-727B677C0ADE}"/>
              </a:ext>
            </a:extLst>
          </p:cNvPr>
          <p:cNvCxnSpPr>
            <a:cxnSpLocks/>
          </p:cNvCxnSpPr>
          <p:nvPr userDrawn="1"/>
        </p:nvCxnSpPr>
        <p:spPr>
          <a:xfrm rot="16200000">
            <a:off x="5929314"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88" name="Gruppieren 87">
            <a:extLst>
              <a:ext uri="{FF2B5EF4-FFF2-40B4-BE49-F238E27FC236}">
                <a16:creationId xmlns:a16="http://schemas.microsoft.com/office/drawing/2014/main" id="{9E72FA59-B055-4F1F-8F32-E797C18F96F9}"/>
              </a:ext>
            </a:extLst>
          </p:cNvPr>
          <p:cNvGrpSpPr/>
          <p:nvPr userDrawn="1"/>
        </p:nvGrpSpPr>
        <p:grpSpPr>
          <a:xfrm rot="16200000">
            <a:off x="11444702" y="-301769"/>
            <a:ext cx="333375" cy="142058"/>
            <a:chOff x="-133350" y="2705917"/>
            <a:chExt cx="333375" cy="142058"/>
          </a:xfrm>
        </p:grpSpPr>
        <p:cxnSp>
          <p:nvCxnSpPr>
            <p:cNvPr id="89" name="Gerader Verbinder 88">
              <a:extLst>
                <a:ext uri="{FF2B5EF4-FFF2-40B4-BE49-F238E27FC236}">
                  <a16:creationId xmlns:a16="http://schemas.microsoft.com/office/drawing/2014/main" id="{B89FA96C-C88D-4C6A-BE88-F3E3083BC51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0" name="Textfeld 89">
              <a:extLst>
                <a:ext uri="{FF2B5EF4-FFF2-40B4-BE49-F238E27FC236}">
                  <a16:creationId xmlns:a16="http://schemas.microsoft.com/office/drawing/2014/main" id="{CD67028C-ACEA-4E1C-BF3F-B09177D4335E}"/>
                </a:ext>
              </a:extLst>
            </p:cNvPr>
            <p:cNvSpPr txBox="1"/>
            <p:nvPr userDrawn="1"/>
          </p:nvSpPr>
          <p:spPr>
            <a:xfrm>
              <a:off x="-96498" y="2705917"/>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sp>
        <p:nvSpPr>
          <p:cNvPr id="102" name="Freihandform: Form 87">
            <a:extLst>
              <a:ext uri="{FF2B5EF4-FFF2-40B4-BE49-F238E27FC236}">
                <a16:creationId xmlns:a16="http://schemas.microsoft.com/office/drawing/2014/main" id="{94417A9C-F4DD-D243-A16E-CFFE730EDEF2}"/>
              </a:ext>
            </a:extLst>
          </p:cNvPr>
          <p:cNvSpPr/>
          <p:nvPr userDrawn="1"/>
        </p:nvSpPr>
        <p:spPr>
          <a:xfrm>
            <a:off x="10126044" y="310440"/>
            <a:ext cx="1559892" cy="535987"/>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rgbClr val="041E42"/>
          </a:solidFill>
          <a:ln w="2892" cap="flat">
            <a:noFill/>
            <a:prstDash val="solid"/>
            <a:miter/>
          </a:ln>
        </p:spPr>
        <p:txBody>
          <a:bodyPr rtlCol="0" anchor="ctr"/>
          <a:lstStyle/>
          <a:p>
            <a:endParaRPr lang="de-DE" sz="1800">
              <a:solidFill>
                <a:srgbClr val="FFFFFF"/>
              </a:solidFill>
            </a:endParaRPr>
          </a:p>
        </p:txBody>
      </p:sp>
      <p:grpSp>
        <p:nvGrpSpPr>
          <p:cNvPr id="103" name="Grafik 3">
            <a:extLst>
              <a:ext uri="{FF2B5EF4-FFF2-40B4-BE49-F238E27FC236}">
                <a16:creationId xmlns:a16="http://schemas.microsoft.com/office/drawing/2014/main" id="{60FFB9E1-58B9-5141-A6D0-8B8931352082}"/>
              </a:ext>
            </a:extLst>
          </p:cNvPr>
          <p:cNvGrpSpPr/>
          <p:nvPr userDrawn="1"/>
        </p:nvGrpSpPr>
        <p:grpSpPr>
          <a:xfrm>
            <a:off x="529292" y="303425"/>
            <a:ext cx="2914541" cy="328167"/>
            <a:chOff x="2178367" y="2525076"/>
            <a:chExt cx="7773352" cy="972502"/>
          </a:xfrm>
          <a:solidFill>
            <a:schemeClr val="tx1"/>
          </a:solidFill>
        </p:grpSpPr>
        <p:sp>
          <p:nvSpPr>
            <p:cNvPr id="104" name="Freihandform: Form 202">
              <a:extLst>
                <a:ext uri="{FF2B5EF4-FFF2-40B4-BE49-F238E27FC236}">
                  <a16:creationId xmlns:a16="http://schemas.microsoft.com/office/drawing/2014/main" id="{64D86A8C-4A4C-D74C-8A70-D43FA40E0630}"/>
                </a:ext>
              </a:extLst>
            </p:cNvPr>
            <p:cNvSpPr/>
            <p:nvPr/>
          </p:nvSpPr>
          <p:spPr>
            <a:xfrm>
              <a:off x="2178367" y="2545079"/>
              <a:ext cx="232409" cy="369569"/>
            </a:xfrm>
            <a:custGeom>
              <a:avLst/>
              <a:gdLst>
                <a:gd name="connsiteX0" fmla="*/ 232410 w 232409"/>
                <a:gd name="connsiteY0" fmla="*/ 60960 h 369569"/>
                <a:gd name="connsiteX1" fmla="*/ 65722 w 232409"/>
                <a:gd name="connsiteY1" fmla="*/ 60960 h 369569"/>
                <a:gd name="connsiteX2" fmla="*/ 65722 w 232409"/>
                <a:gd name="connsiteY2" fmla="*/ 152400 h 369569"/>
                <a:gd name="connsiteX3" fmla="*/ 189547 w 232409"/>
                <a:gd name="connsiteY3" fmla="*/ 152400 h 369569"/>
                <a:gd name="connsiteX4" fmla="*/ 189547 w 232409"/>
                <a:gd name="connsiteY4" fmla="*/ 212408 h 369569"/>
                <a:gd name="connsiteX5" fmla="*/ 65722 w 232409"/>
                <a:gd name="connsiteY5" fmla="*/ 212408 h 369569"/>
                <a:gd name="connsiteX6" fmla="*/ 65722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2" y="60960"/>
                  </a:lnTo>
                  <a:lnTo>
                    <a:pt x="65722" y="152400"/>
                  </a:lnTo>
                  <a:lnTo>
                    <a:pt x="189547" y="152400"/>
                  </a:lnTo>
                  <a:lnTo>
                    <a:pt x="189547" y="212408"/>
                  </a:lnTo>
                  <a:lnTo>
                    <a:pt x="65722" y="212408"/>
                  </a:lnTo>
                  <a:lnTo>
                    <a:pt x="65722" y="369570"/>
                  </a:lnTo>
                  <a:lnTo>
                    <a:pt x="0" y="369570"/>
                  </a:lnTo>
                  <a:lnTo>
                    <a:pt x="0" y="0"/>
                  </a:lnTo>
                  <a:lnTo>
                    <a:pt x="231458" y="0"/>
                  </a:lnTo>
                  <a:lnTo>
                    <a:pt x="231458" y="60960"/>
                  </a:ln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5" name="Freihandform: Form 203">
              <a:extLst>
                <a:ext uri="{FF2B5EF4-FFF2-40B4-BE49-F238E27FC236}">
                  <a16:creationId xmlns:a16="http://schemas.microsoft.com/office/drawing/2014/main" id="{1F181F89-3740-0240-899B-71F2FFCFED07}"/>
                </a:ext>
              </a:extLst>
            </p:cNvPr>
            <p:cNvSpPr/>
            <p:nvPr/>
          </p:nvSpPr>
          <p:spPr>
            <a:xfrm>
              <a:off x="2446972"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6" name="Freihandform: Form 204">
              <a:extLst>
                <a:ext uri="{FF2B5EF4-FFF2-40B4-BE49-F238E27FC236}">
                  <a16:creationId xmlns:a16="http://schemas.microsoft.com/office/drawing/2014/main" id="{BD56050F-B218-E644-B388-C7ACD40FD606}"/>
                </a:ext>
              </a:extLst>
            </p:cNvPr>
            <p:cNvSpPr/>
            <p:nvPr/>
          </p:nvSpPr>
          <p:spPr>
            <a:xfrm>
              <a:off x="2651759"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07" name="Freihandform: Form 205">
              <a:extLst>
                <a:ext uri="{FF2B5EF4-FFF2-40B4-BE49-F238E27FC236}">
                  <a16:creationId xmlns:a16="http://schemas.microsoft.com/office/drawing/2014/main" id="{F48F2265-5A48-4D42-A4D1-B31AC54D9E1D}"/>
                </a:ext>
              </a:extLst>
            </p:cNvPr>
            <p:cNvSpPr/>
            <p:nvPr/>
          </p:nvSpPr>
          <p:spPr>
            <a:xfrm>
              <a:off x="2787966"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2403" y="279083"/>
                    <a:pt x="132398" y="279083"/>
                  </a:cubicBezTo>
                  <a:close/>
                  <a:moveTo>
                    <a:pt x="61913" y="115253"/>
                  </a:moveTo>
                  <a:lnTo>
                    <a:pt x="182880" y="115253"/>
                  </a:lnTo>
                  <a:cubicBezTo>
                    <a:pt x="180023" y="74295"/>
                    <a:pt x="159068" y="50482"/>
                    <a:pt x="123825" y="50482"/>
                  </a:cubicBezTo>
                  <a:cubicBezTo>
                    <a:pt x="89535" y="50482"/>
                    <a:pt x="67628" y="74295"/>
                    <a:pt x="61913" y="115253"/>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8" name="Freihandform: Form 206">
              <a:extLst>
                <a:ext uri="{FF2B5EF4-FFF2-40B4-BE49-F238E27FC236}">
                  <a16:creationId xmlns:a16="http://schemas.microsoft.com/office/drawing/2014/main" id="{3F16EDEC-BCC6-A644-BAF2-2DF6C1F13289}"/>
                </a:ext>
              </a:extLst>
            </p:cNvPr>
            <p:cNvSpPr/>
            <p:nvPr/>
          </p:nvSpPr>
          <p:spPr>
            <a:xfrm>
              <a:off x="30860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3" y="0"/>
                  </a:lnTo>
                  <a:lnTo>
                    <a:pt x="248603"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9" name="Freihandform: Form 207">
              <a:extLst>
                <a:ext uri="{FF2B5EF4-FFF2-40B4-BE49-F238E27FC236}">
                  <a16:creationId xmlns:a16="http://schemas.microsoft.com/office/drawing/2014/main" id="{C798BA13-2863-134D-A06A-8F2BA6EB820B}"/>
                </a:ext>
              </a:extLst>
            </p:cNvPr>
            <p:cNvSpPr/>
            <p:nvPr/>
          </p:nvSpPr>
          <p:spPr>
            <a:xfrm>
              <a:off x="341756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10" name="Freihandform: Form 208">
              <a:extLst>
                <a:ext uri="{FF2B5EF4-FFF2-40B4-BE49-F238E27FC236}">
                  <a16:creationId xmlns:a16="http://schemas.microsoft.com/office/drawing/2014/main" id="{699F1436-0A0E-AD40-9C86-F7D328F52CEB}"/>
                </a:ext>
              </a:extLst>
            </p:cNvPr>
            <p:cNvSpPr/>
            <p:nvPr/>
          </p:nvSpPr>
          <p:spPr>
            <a:xfrm>
              <a:off x="3622357"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2 w 79057"/>
                <a:gd name="connsiteY6" fmla="*/ 384810 h 384810"/>
                <a:gd name="connsiteX7" fmla="*/ 8572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0960" y="0"/>
                    <a:pt x="79058" y="16193"/>
                    <a:pt x="79058" y="38100"/>
                  </a:cubicBezTo>
                  <a:close/>
                  <a:moveTo>
                    <a:pt x="70485" y="384810"/>
                  </a:moveTo>
                  <a:lnTo>
                    <a:pt x="8572" y="384810"/>
                  </a:lnTo>
                  <a:lnTo>
                    <a:pt x="8572"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1" name="Freihandform: Form 209">
              <a:extLst>
                <a:ext uri="{FF2B5EF4-FFF2-40B4-BE49-F238E27FC236}">
                  <a16:creationId xmlns:a16="http://schemas.microsoft.com/office/drawing/2014/main" id="{5F20312C-438C-904E-9A5C-2C5BCCA2C0E0}"/>
                </a:ext>
              </a:extLst>
            </p:cNvPr>
            <p:cNvSpPr/>
            <p:nvPr/>
          </p:nvSpPr>
          <p:spPr>
            <a:xfrm>
              <a:off x="3759516" y="2640329"/>
              <a:ext cx="224790" cy="280034"/>
            </a:xfrm>
            <a:custGeom>
              <a:avLst/>
              <a:gdLst>
                <a:gd name="connsiteX0" fmla="*/ 222885 w 224790"/>
                <a:gd name="connsiteY0" fmla="*/ 237172 h 280034"/>
                <a:gd name="connsiteX1" fmla="*/ 127635 w 224790"/>
                <a:gd name="connsiteY1" fmla="*/ 280035 h 280034"/>
                <a:gd name="connsiteX2" fmla="*/ 0 w 224790"/>
                <a:gd name="connsiteY2" fmla="*/ 140970 h 280034"/>
                <a:gd name="connsiteX3" fmla="*/ 128588 w 224790"/>
                <a:gd name="connsiteY3" fmla="*/ 0 h 280034"/>
                <a:gd name="connsiteX4" fmla="*/ 224790 w 224790"/>
                <a:gd name="connsiteY4" fmla="*/ 45720 h 280034"/>
                <a:gd name="connsiteX5" fmla="*/ 181928 w 224790"/>
                <a:gd name="connsiteY5" fmla="*/ 86678 h 280034"/>
                <a:gd name="connsiteX6" fmla="*/ 128588 w 224790"/>
                <a:gd name="connsiteY6" fmla="*/ 57150 h 280034"/>
                <a:gd name="connsiteX7" fmla="*/ 62865 w 224790"/>
                <a:gd name="connsiteY7" fmla="*/ 140018 h 280034"/>
                <a:gd name="connsiteX8" fmla="*/ 128588 w 224790"/>
                <a:gd name="connsiteY8" fmla="*/ 222885 h 280034"/>
                <a:gd name="connsiteX9" fmla="*/ 183833 w 224790"/>
                <a:gd name="connsiteY9" fmla="*/ 193358 h 280034"/>
                <a:gd name="connsiteX10" fmla="*/ 222885 w 224790"/>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1" name="Freihandform: Form 210">
              <a:extLst>
                <a:ext uri="{FF2B5EF4-FFF2-40B4-BE49-F238E27FC236}">
                  <a16:creationId xmlns:a16="http://schemas.microsoft.com/office/drawing/2014/main" id="{55086F21-61E2-EE4A-98EB-1540DA6977AE}"/>
                </a:ext>
              </a:extLst>
            </p:cNvPr>
            <p:cNvSpPr/>
            <p:nvPr/>
          </p:nvSpPr>
          <p:spPr>
            <a:xfrm>
              <a:off x="4038599" y="2525076"/>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2" name="Freihandform: Form 211">
              <a:extLst>
                <a:ext uri="{FF2B5EF4-FFF2-40B4-BE49-F238E27FC236}">
                  <a16:creationId xmlns:a16="http://schemas.microsoft.com/office/drawing/2014/main" id="{6685F6DB-5EF5-4140-BBCE-E9E5AC5C8C50}"/>
                </a:ext>
              </a:extLst>
            </p:cNvPr>
            <p:cNvSpPr/>
            <p:nvPr/>
          </p:nvSpPr>
          <p:spPr>
            <a:xfrm>
              <a:off x="4338637"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3" name="Freihandform: Form 212">
              <a:extLst>
                <a:ext uri="{FF2B5EF4-FFF2-40B4-BE49-F238E27FC236}">
                  <a16:creationId xmlns:a16="http://schemas.microsoft.com/office/drawing/2014/main" id="{2BDDFFD4-BA73-9E47-ADEA-F92CC61C0CAB}"/>
                </a:ext>
              </a:extLst>
            </p:cNvPr>
            <p:cNvSpPr/>
            <p:nvPr/>
          </p:nvSpPr>
          <p:spPr>
            <a:xfrm>
              <a:off x="4502467" y="2545079"/>
              <a:ext cx="342900" cy="368617"/>
            </a:xfrm>
            <a:custGeom>
              <a:avLst/>
              <a:gdLst>
                <a:gd name="connsiteX0" fmla="*/ 136207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2 w 342900"/>
                <a:gd name="connsiteY4" fmla="*/ 290512 h 368617"/>
                <a:gd name="connsiteX5" fmla="*/ 96202 w 342900"/>
                <a:gd name="connsiteY5" fmla="*/ 290512 h 368617"/>
                <a:gd name="connsiteX6" fmla="*/ 69532 w 342900"/>
                <a:gd name="connsiteY6" fmla="*/ 368618 h 368617"/>
                <a:gd name="connsiteX7" fmla="*/ 0 w 342900"/>
                <a:gd name="connsiteY7" fmla="*/ 368618 h 368617"/>
                <a:gd name="connsiteX8" fmla="*/ 136207 w 342900"/>
                <a:gd name="connsiteY8" fmla="*/ 0 h 368617"/>
                <a:gd name="connsiteX9" fmla="*/ 116205 w 342900"/>
                <a:gd name="connsiteY9" fmla="*/ 231458 h 368617"/>
                <a:gd name="connsiteX10" fmla="*/ 223838 w 342900"/>
                <a:gd name="connsiteY10" fmla="*/ 231458 h 368617"/>
                <a:gd name="connsiteX11" fmla="*/ 170497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7" y="0"/>
                  </a:moveTo>
                  <a:lnTo>
                    <a:pt x="205740" y="0"/>
                  </a:lnTo>
                  <a:lnTo>
                    <a:pt x="342900" y="368618"/>
                  </a:lnTo>
                  <a:lnTo>
                    <a:pt x="271463" y="368618"/>
                  </a:lnTo>
                  <a:lnTo>
                    <a:pt x="244792" y="290512"/>
                  </a:lnTo>
                  <a:lnTo>
                    <a:pt x="96202" y="290512"/>
                  </a:lnTo>
                  <a:lnTo>
                    <a:pt x="69532" y="368618"/>
                  </a:lnTo>
                  <a:lnTo>
                    <a:pt x="0" y="368618"/>
                  </a:lnTo>
                  <a:lnTo>
                    <a:pt x="136207" y="0"/>
                  </a:lnTo>
                  <a:close/>
                  <a:moveTo>
                    <a:pt x="116205" y="231458"/>
                  </a:moveTo>
                  <a:lnTo>
                    <a:pt x="223838" y="231458"/>
                  </a:lnTo>
                  <a:lnTo>
                    <a:pt x="170497" y="75247"/>
                  </a:lnTo>
                  <a:lnTo>
                    <a:pt x="169545" y="75247"/>
                  </a:lnTo>
                  <a:lnTo>
                    <a:pt x="116205" y="231458"/>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4" name="Freihandform: Form 213">
              <a:extLst>
                <a:ext uri="{FF2B5EF4-FFF2-40B4-BE49-F238E27FC236}">
                  <a16:creationId xmlns:a16="http://schemas.microsoft.com/office/drawing/2014/main" id="{A64526AB-3AA3-C743-B510-362F5C7FA0E5}"/>
                </a:ext>
              </a:extLst>
            </p:cNvPr>
            <p:cNvSpPr/>
            <p:nvPr/>
          </p:nvSpPr>
          <p:spPr>
            <a:xfrm>
              <a:off x="490061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5" name="Freihandform: Form 214">
              <a:extLst>
                <a:ext uri="{FF2B5EF4-FFF2-40B4-BE49-F238E27FC236}">
                  <a16:creationId xmlns:a16="http://schemas.microsoft.com/office/drawing/2014/main" id="{A8E2DCEE-2786-9049-968A-C42B06386069}"/>
                </a:ext>
              </a:extLst>
            </p:cNvPr>
            <p:cNvSpPr/>
            <p:nvPr/>
          </p:nvSpPr>
          <p:spPr>
            <a:xfrm>
              <a:off x="502919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6" name="Freihandform: Form 215">
              <a:extLst>
                <a:ext uri="{FF2B5EF4-FFF2-40B4-BE49-F238E27FC236}">
                  <a16:creationId xmlns:a16="http://schemas.microsoft.com/office/drawing/2014/main" id="{2BE9A5E0-EA47-A043-846D-02A641508212}"/>
                </a:ext>
              </a:extLst>
            </p:cNvPr>
            <p:cNvSpPr/>
            <p:nvPr/>
          </p:nvSpPr>
          <p:spPr>
            <a:xfrm>
              <a:off x="530637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3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3" y="0"/>
                  </a:lnTo>
                  <a:lnTo>
                    <a:pt x="127635" y="81915"/>
                  </a:lnTo>
                  <a:lnTo>
                    <a:pt x="128588" y="81915"/>
                  </a:lnTo>
                  <a:lnTo>
                    <a:pt x="178117" y="0"/>
                  </a:lnTo>
                  <a:lnTo>
                    <a:pt x="247650" y="0"/>
                  </a:lnTo>
                  <a:lnTo>
                    <a:pt x="163830" y="127635"/>
                  </a:lnTo>
                  <a:lnTo>
                    <a:pt x="255270" y="26670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7" name="Freihandform: Form 216">
              <a:extLst>
                <a:ext uri="{FF2B5EF4-FFF2-40B4-BE49-F238E27FC236}">
                  <a16:creationId xmlns:a16="http://schemas.microsoft.com/office/drawing/2014/main" id="{2CC9648E-6065-0044-A43C-BEBE328C31E0}"/>
                </a:ext>
              </a:extLst>
            </p:cNvPr>
            <p:cNvSpPr/>
            <p:nvPr/>
          </p:nvSpPr>
          <p:spPr>
            <a:xfrm>
              <a:off x="559496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5735"/>
                    <a:pt x="59072" y="193358"/>
                  </a:cubicBezTo>
                  <a:cubicBezTo>
                    <a:pt x="59072" y="217170"/>
                    <a:pt x="76217" y="232410"/>
                    <a:pt x="103839" y="232410"/>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8" name="Freihandform: Form 217">
              <a:extLst>
                <a:ext uri="{FF2B5EF4-FFF2-40B4-BE49-F238E27FC236}">
                  <a16:creationId xmlns:a16="http://schemas.microsoft.com/office/drawing/2014/main" id="{E3A5388C-46DA-4347-B413-0E05C20E8F0F}"/>
                </a:ext>
              </a:extLst>
            </p:cNvPr>
            <p:cNvSpPr/>
            <p:nvPr/>
          </p:nvSpPr>
          <p:spPr>
            <a:xfrm>
              <a:off x="5900737"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7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9" name="Freihandform: Form 218">
              <a:extLst>
                <a:ext uri="{FF2B5EF4-FFF2-40B4-BE49-F238E27FC236}">
                  <a16:creationId xmlns:a16="http://schemas.microsoft.com/office/drawing/2014/main" id="{A4BBEF13-057A-124E-A0B5-87ECEF9BF0A5}"/>
                </a:ext>
              </a:extLst>
            </p:cNvPr>
            <p:cNvSpPr/>
            <p:nvPr/>
          </p:nvSpPr>
          <p:spPr>
            <a:xfrm>
              <a:off x="619505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0" name="Freihandform: Form 219">
              <a:extLst>
                <a:ext uri="{FF2B5EF4-FFF2-40B4-BE49-F238E27FC236}">
                  <a16:creationId xmlns:a16="http://schemas.microsoft.com/office/drawing/2014/main" id="{ECF46640-0376-4F45-9DCF-12DFCD857359}"/>
                </a:ext>
              </a:extLst>
            </p:cNvPr>
            <p:cNvSpPr/>
            <p:nvPr/>
          </p:nvSpPr>
          <p:spPr>
            <a:xfrm>
              <a:off x="651128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7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7" y="53340"/>
                    <a:pt x="242887" y="135255"/>
                  </a:cubicBezTo>
                  <a:cubicBezTo>
                    <a:pt x="242887" y="143828"/>
                    <a:pt x="241935" y="153353"/>
                    <a:pt x="241935" y="160972"/>
                  </a:cubicBezTo>
                  <a:lnTo>
                    <a:pt x="62865" y="160972"/>
                  </a:lnTo>
                  <a:cubicBezTo>
                    <a:pt x="69532" y="201930"/>
                    <a:pt x="94297" y="225743"/>
                    <a:pt x="132397" y="225743"/>
                  </a:cubicBezTo>
                  <a:cubicBezTo>
                    <a:pt x="157162" y="225743"/>
                    <a:pt x="177165" y="216218"/>
                    <a:pt x="198120" y="194310"/>
                  </a:cubicBezTo>
                  <a:lnTo>
                    <a:pt x="237172" y="235268"/>
                  </a:lnTo>
                  <a:cubicBezTo>
                    <a:pt x="206692" y="264795"/>
                    <a:pt x="172403" y="279083"/>
                    <a:pt x="132397" y="279083"/>
                  </a:cubicBezTo>
                  <a:close/>
                  <a:moveTo>
                    <a:pt x="62865" y="115253"/>
                  </a:moveTo>
                  <a:lnTo>
                    <a:pt x="183833" y="115253"/>
                  </a:lnTo>
                  <a:cubicBezTo>
                    <a:pt x="180975" y="74295"/>
                    <a:pt x="160020" y="50482"/>
                    <a:pt x="124778" y="50482"/>
                  </a:cubicBezTo>
                  <a:cubicBezTo>
                    <a:pt x="90488" y="50482"/>
                    <a:pt x="67628" y="74295"/>
                    <a:pt x="62865" y="115253"/>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1" name="Freihandform: Form 220">
              <a:extLst>
                <a:ext uri="{FF2B5EF4-FFF2-40B4-BE49-F238E27FC236}">
                  <a16:creationId xmlns:a16="http://schemas.microsoft.com/office/drawing/2014/main" id="{320119F1-3CC4-9749-AF3D-C7AD1AB2DFF8}"/>
                </a:ext>
              </a:extLst>
            </p:cNvPr>
            <p:cNvSpPr/>
            <p:nvPr/>
          </p:nvSpPr>
          <p:spPr>
            <a:xfrm>
              <a:off x="6824662"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2" name="Freihandform: Form 221">
              <a:extLst>
                <a:ext uri="{FF2B5EF4-FFF2-40B4-BE49-F238E27FC236}">
                  <a16:creationId xmlns:a16="http://schemas.microsoft.com/office/drawing/2014/main" id="{64F6F32F-2724-164F-81C3-CA65747AD26D}"/>
                </a:ext>
              </a:extLst>
            </p:cNvPr>
            <p:cNvSpPr/>
            <p:nvPr/>
          </p:nvSpPr>
          <p:spPr>
            <a:xfrm>
              <a:off x="7023734"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3" name="Freihandform: Form 222">
              <a:extLst>
                <a:ext uri="{FF2B5EF4-FFF2-40B4-BE49-F238E27FC236}">
                  <a16:creationId xmlns:a16="http://schemas.microsoft.com/office/drawing/2014/main" id="{B6983ED7-BA89-164D-A918-BE394362D2EE}"/>
                </a:ext>
              </a:extLst>
            </p:cNvPr>
            <p:cNvSpPr/>
            <p:nvPr/>
          </p:nvSpPr>
          <p:spPr>
            <a:xfrm>
              <a:off x="723328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2" y="312420"/>
                    <a:pt x="220980" y="275272"/>
                    <a:pt x="220980" y="219075"/>
                  </a:cubicBezTo>
                  <a:lnTo>
                    <a:pt x="220980" y="0"/>
                  </a:lnTo>
                  <a:lnTo>
                    <a:pt x="287655" y="0"/>
                  </a:lnTo>
                  <a:lnTo>
                    <a:pt x="287655" y="22288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4" name="Freihandform: Form 223">
              <a:extLst>
                <a:ext uri="{FF2B5EF4-FFF2-40B4-BE49-F238E27FC236}">
                  <a16:creationId xmlns:a16="http://schemas.microsoft.com/office/drawing/2014/main" id="{EA452C17-A135-D24A-83A2-2F65E012C825}"/>
                </a:ext>
              </a:extLst>
            </p:cNvPr>
            <p:cNvSpPr/>
            <p:nvPr/>
          </p:nvSpPr>
          <p:spPr>
            <a:xfrm>
              <a:off x="7605712"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7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5" name="Freihandform: Form 224">
              <a:extLst>
                <a:ext uri="{FF2B5EF4-FFF2-40B4-BE49-F238E27FC236}">
                  <a16:creationId xmlns:a16="http://schemas.microsoft.com/office/drawing/2014/main" id="{07E9335C-43E1-BC45-83EF-77F5EEDA74C4}"/>
                </a:ext>
              </a:extLst>
            </p:cNvPr>
            <p:cNvSpPr/>
            <p:nvPr/>
          </p:nvSpPr>
          <p:spPr>
            <a:xfrm>
              <a:off x="790479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2 w 79057"/>
                <a:gd name="connsiteY6" fmla="*/ 384810 h 384810"/>
                <a:gd name="connsiteX7" fmla="*/ 8572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7" y="0"/>
                    <a:pt x="39052" y="0"/>
                  </a:cubicBezTo>
                  <a:cubicBezTo>
                    <a:pt x="60960" y="0"/>
                    <a:pt x="79057" y="16193"/>
                    <a:pt x="79057" y="38100"/>
                  </a:cubicBezTo>
                  <a:close/>
                  <a:moveTo>
                    <a:pt x="70485" y="384810"/>
                  </a:moveTo>
                  <a:lnTo>
                    <a:pt x="8572" y="384810"/>
                  </a:lnTo>
                  <a:lnTo>
                    <a:pt x="8572"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6" name="Freihandform: Form 225">
              <a:extLst>
                <a:ext uri="{FF2B5EF4-FFF2-40B4-BE49-F238E27FC236}">
                  <a16:creationId xmlns:a16="http://schemas.microsoft.com/office/drawing/2014/main" id="{034C683D-5955-EB45-829E-1ECF31CFEC09}"/>
                </a:ext>
              </a:extLst>
            </p:cNvPr>
            <p:cNvSpPr/>
            <p:nvPr/>
          </p:nvSpPr>
          <p:spPr>
            <a:xfrm>
              <a:off x="8027669" y="2647949"/>
              <a:ext cx="259080" cy="266700"/>
            </a:xfrm>
            <a:custGeom>
              <a:avLst/>
              <a:gdLst>
                <a:gd name="connsiteX0" fmla="*/ 259080 w 259080"/>
                <a:gd name="connsiteY0" fmla="*/ 0 h 266700"/>
                <a:gd name="connsiteX1" fmla="*/ 161925 w 259080"/>
                <a:gd name="connsiteY1" fmla="*/ 266700 h 266700"/>
                <a:gd name="connsiteX2" fmla="*/ 97155 w 259080"/>
                <a:gd name="connsiteY2" fmla="*/ 266700 h 266700"/>
                <a:gd name="connsiteX3" fmla="*/ 0 w 259080"/>
                <a:gd name="connsiteY3" fmla="*/ 0 h 266700"/>
                <a:gd name="connsiteX4" fmla="*/ 68580 w 259080"/>
                <a:gd name="connsiteY4" fmla="*/ 0 h 266700"/>
                <a:gd name="connsiteX5" fmla="*/ 129540 w 259080"/>
                <a:gd name="connsiteY5" fmla="*/ 193358 h 266700"/>
                <a:gd name="connsiteX6" fmla="*/ 130493 w 259080"/>
                <a:gd name="connsiteY6" fmla="*/ 193358 h 266700"/>
                <a:gd name="connsiteX7" fmla="*/ 191453 w 259080"/>
                <a:gd name="connsiteY7" fmla="*/ 0 h 266700"/>
                <a:gd name="connsiteX8" fmla="*/ 259080 w 259080"/>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80" h="266700">
                  <a:moveTo>
                    <a:pt x="259080" y="0"/>
                  </a:moveTo>
                  <a:lnTo>
                    <a:pt x="161925" y="266700"/>
                  </a:lnTo>
                  <a:lnTo>
                    <a:pt x="97155" y="266700"/>
                  </a:lnTo>
                  <a:lnTo>
                    <a:pt x="0" y="0"/>
                  </a:lnTo>
                  <a:lnTo>
                    <a:pt x="68580" y="0"/>
                  </a:lnTo>
                  <a:lnTo>
                    <a:pt x="129540" y="193358"/>
                  </a:lnTo>
                  <a:lnTo>
                    <a:pt x="130493" y="193358"/>
                  </a:lnTo>
                  <a:lnTo>
                    <a:pt x="191453" y="0"/>
                  </a:lnTo>
                  <a:lnTo>
                    <a:pt x="259080" y="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7" name="Freihandform: Form 226">
              <a:extLst>
                <a:ext uri="{FF2B5EF4-FFF2-40B4-BE49-F238E27FC236}">
                  <a16:creationId xmlns:a16="http://schemas.microsoft.com/office/drawing/2014/main" id="{A8215CA5-9077-4D4B-9B4C-EC1F398F1E6F}"/>
                </a:ext>
              </a:extLst>
            </p:cNvPr>
            <p:cNvSpPr/>
            <p:nvPr/>
          </p:nvSpPr>
          <p:spPr>
            <a:xfrm>
              <a:off x="8315324" y="2641281"/>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2" y="115253"/>
                  </a:lnTo>
                  <a:cubicBezTo>
                    <a:pt x="180975" y="74295"/>
                    <a:pt x="160020" y="50482"/>
                    <a:pt x="124777"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8" name="Freihandform: Form 227">
              <a:extLst>
                <a:ext uri="{FF2B5EF4-FFF2-40B4-BE49-F238E27FC236}">
                  <a16:creationId xmlns:a16="http://schemas.microsoft.com/office/drawing/2014/main" id="{A7127550-C3FA-5C48-B584-053E9BF5FCA5}"/>
                </a:ext>
              </a:extLst>
            </p:cNvPr>
            <p:cNvSpPr/>
            <p:nvPr/>
          </p:nvSpPr>
          <p:spPr>
            <a:xfrm>
              <a:off x="862869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9" name="Freihandform: Form 228">
              <a:extLst>
                <a:ext uri="{FF2B5EF4-FFF2-40B4-BE49-F238E27FC236}">
                  <a16:creationId xmlns:a16="http://schemas.microsoft.com/office/drawing/2014/main" id="{CB6D197F-E06B-E44D-862D-E8923CA3131B}"/>
                </a:ext>
              </a:extLst>
            </p:cNvPr>
            <p:cNvSpPr/>
            <p:nvPr/>
          </p:nvSpPr>
          <p:spPr>
            <a:xfrm>
              <a:off x="8818244" y="2640329"/>
              <a:ext cx="205740" cy="280034"/>
            </a:xfrm>
            <a:custGeom>
              <a:avLst/>
              <a:gdLst>
                <a:gd name="connsiteX0" fmla="*/ 29528 w 205740"/>
                <a:gd name="connsiteY0" fmla="*/ 198120 h 280034"/>
                <a:gd name="connsiteX1" fmla="*/ 104775 w 205740"/>
                <a:gd name="connsiteY1" fmla="*/ 227647 h 280034"/>
                <a:gd name="connsiteX2" fmla="*/ 143828 w 205740"/>
                <a:gd name="connsiteY2" fmla="*/ 200978 h 280034"/>
                <a:gd name="connsiteX3" fmla="*/ 10478 w 205740"/>
                <a:gd name="connsiteY3" fmla="*/ 82868 h 280034"/>
                <a:gd name="connsiteX4" fmla="*/ 111443 w 205740"/>
                <a:gd name="connsiteY4" fmla="*/ 0 h 280034"/>
                <a:gd name="connsiteX5" fmla="*/ 203835 w 205740"/>
                <a:gd name="connsiteY5" fmla="*/ 27622 h 280034"/>
                <a:gd name="connsiteX6" fmla="*/ 174307 w 205740"/>
                <a:gd name="connsiteY6" fmla="*/ 76200 h 280034"/>
                <a:gd name="connsiteX7" fmla="*/ 110490 w 205740"/>
                <a:gd name="connsiteY7" fmla="*/ 52387 h 280034"/>
                <a:gd name="connsiteX8" fmla="*/ 72390 w 205740"/>
                <a:gd name="connsiteY8" fmla="*/ 77153 h 280034"/>
                <a:gd name="connsiteX9" fmla="*/ 205740 w 205740"/>
                <a:gd name="connsiteY9" fmla="*/ 195262 h 280034"/>
                <a:gd name="connsiteX10" fmla="*/ 102870 w 205740"/>
                <a:gd name="connsiteY10" fmla="*/ 280035 h 280034"/>
                <a:gd name="connsiteX11" fmla="*/ 0 w 205740"/>
                <a:gd name="connsiteY11" fmla="*/ 247650 h 280034"/>
                <a:gd name="connsiteX12" fmla="*/ 29528 w 205740"/>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4">
                  <a:moveTo>
                    <a:pt x="29528" y="198120"/>
                  </a:moveTo>
                  <a:cubicBezTo>
                    <a:pt x="56198" y="218122"/>
                    <a:pt x="80963" y="227647"/>
                    <a:pt x="104775" y="227647"/>
                  </a:cubicBezTo>
                  <a:cubicBezTo>
                    <a:pt x="127635" y="227647"/>
                    <a:pt x="143828" y="217170"/>
                    <a:pt x="143828" y="200978"/>
                  </a:cubicBezTo>
                  <a:cubicBezTo>
                    <a:pt x="143828" y="155258"/>
                    <a:pt x="10478" y="171450"/>
                    <a:pt x="10478" y="82868"/>
                  </a:cubicBezTo>
                  <a:cubicBezTo>
                    <a:pt x="10478" y="33338"/>
                    <a:pt x="51435" y="0"/>
                    <a:pt x="111443" y="0"/>
                  </a:cubicBezTo>
                  <a:cubicBezTo>
                    <a:pt x="143828" y="0"/>
                    <a:pt x="175260" y="9525"/>
                    <a:pt x="203835" y="27622"/>
                  </a:cubicBezTo>
                  <a:lnTo>
                    <a:pt x="174307" y="76200"/>
                  </a:lnTo>
                  <a:cubicBezTo>
                    <a:pt x="151448" y="60007"/>
                    <a:pt x="130493"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8" y="280035"/>
                    <a:pt x="31432" y="268605"/>
                    <a:pt x="0" y="247650"/>
                  </a:cubicBezTo>
                  <a:lnTo>
                    <a:pt x="29528" y="19812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80" name="Freihandform: Form 229">
              <a:extLst>
                <a:ext uri="{FF2B5EF4-FFF2-40B4-BE49-F238E27FC236}">
                  <a16:creationId xmlns:a16="http://schemas.microsoft.com/office/drawing/2014/main" id="{1CC94B79-F7A2-E441-92BE-01E262E1D1A5}"/>
                </a:ext>
              </a:extLst>
            </p:cNvPr>
            <p:cNvSpPr/>
            <p:nvPr/>
          </p:nvSpPr>
          <p:spPr>
            <a:xfrm>
              <a:off x="908208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81" name="Freihandform: Form 230">
              <a:extLst>
                <a:ext uri="{FF2B5EF4-FFF2-40B4-BE49-F238E27FC236}">
                  <a16:creationId xmlns:a16="http://schemas.microsoft.com/office/drawing/2014/main" id="{C020EFEA-E056-164C-A1A7-F5087EFADFF6}"/>
                </a:ext>
              </a:extLst>
            </p:cNvPr>
            <p:cNvSpPr/>
            <p:nvPr/>
          </p:nvSpPr>
          <p:spPr>
            <a:xfrm>
              <a:off x="9205912"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7 w 165735"/>
                <a:gd name="connsiteY3" fmla="*/ 282892 h 358139"/>
                <a:gd name="connsiteX4" fmla="*/ 40957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7" y="300038"/>
                    <a:pt x="165735" y="29527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82" name="Freihandform: Form 231">
              <a:extLst>
                <a:ext uri="{FF2B5EF4-FFF2-40B4-BE49-F238E27FC236}">
                  <a16:creationId xmlns:a16="http://schemas.microsoft.com/office/drawing/2014/main" id="{5E330D02-D786-F04D-ACD1-20E775ECBD46}"/>
                </a:ext>
              </a:extLst>
            </p:cNvPr>
            <p:cNvSpPr/>
            <p:nvPr/>
          </p:nvSpPr>
          <p:spPr>
            <a:xfrm>
              <a:off x="9420224" y="2533649"/>
              <a:ext cx="225742" cy="386714"/>
            </a:xfrm>
            <a:custGeom>
              <a:avLst/>
              <a:gdLst>
                <a:gd name="connsiteX0" fmla="*/ 114300 w 225742"/>
                <a:gd name="connsiteY0" fmla="*/ 215265 h 386714"/>
                <a:gd name="connsiteX1" fmla="*/ 164782 w 225742"/>
                <a:gd name="connsiteY1" fmla="*/ 220980 h 386714"/>
                <a:gd name="connsiteX2" fmla="*/ 164782 w 225742"/>
                <a:gd name="connsiteY2" fmla="*/ 211455 h 386714"/>
                <a:gd name="connsiteX3" fmla="*/ 105727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2 w 225742"/>
                <a:gd name="connsiteY21" fmla="*/ 307658 h 386714"/>
                <a:gd name="connsiteX22" fmla="*/ 164782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2 w 225742"/>
                <a:gd name="connsiteY26" fmla="*/ 72390 h 386714"/>
                <a:gd name="connsiteX27" fmla="*/ 135255 w 225742"/>
                <a:gd name="connsiteY27" fmla="*/ 36195 h 386714"/>
                <a:gd name="connsiteX28" fmla="*/ 172402 w 225742"/>
                <a:gd name="connsiteY28" fmla="*/ 0 h 386714"/>
                <a:gd name="connsiteX29" fmla="*/ 209550 w 225742"/>
                <a:gd name="connsiteY29" fmla="*/ 36195 h 386714"/>
                <a:gd name="connsiteX30" fmla="*/ 172402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2" y="220980"/>
                  </a:cubicBezTo>
                  <a:lnTo>
                    <a:pt x="164782" y="211455"/>
                  </a:lnTo>
                  <a:cubicBezTo>
                    <a:pt x="164782" y="177165"/>
                    <a:pt x="144780" y="160020"/>
                    <a:pt x="105727" y="160020"/>
                  </a:cubicBezTo>
                  <a:cubicBezTo>
                    <a:pt x="83820" y="160020"/>
                    <a:pt x="60007"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2" y="340042"/>
                    <a:pt x="147638" y="328613"/>
                    <a:pt x="164782" y="307658"/>
                  </a:cubicBezTo>
                  <a:lnTo>
                    <a:pt x="164782" y="261938"/>
                  </a:lnTo>
                  <a:cubicBezTo>
                    <a:pt x="150495" y="258127"/>
                    <a:pt x="135255" y="257175"/>
                    <a:pt x="120968" y="257175"/>
                  </a:cubicBezTo>
                  <a:cubicBezTo>
                    <a:pt x="81915" y="257175"/>
                    <a:pt x="59055" y="273367"/>
                    <a:pt x="59055" y="300990"/>
                  </a:cubicBezTo>
                  <a:cubicBezTo>
                    <a:pt x="59055" y="324803"/>
                    <a:pt x="77152" y="340042"/>
                    <a:pt x="103823" y="340042"/>
                  </a:cubicBezTo>
                  <a:close/>
                  <a:moveTo>
                    <a:pt x="172402" y="72390"/>
                  </a:moveTo>
                  <a:cubicBezTo>
                    <a:pt x="152400" y="72390"/>
                    <a:pt x="135255" y="55245"/>
                    <a:pt x="135255" y="36195"/>
                  </a:cubicBezTo>
                  <a:cubicBezTo>
                    <a:pt x="135255" y="17145"/>
                    <a:pt x="152400" y="0"/>
                    <a:pt x="172402" y="0"/>
                  </a:cubicBezTo>
                  <a:cubicBezTo>
                    <a:pt x="192405" y="0"/>
                    <a:pt x="209550" y="17145"/>
                    <a:pt x="209550" y="36195"/>
                  </a:cubicBezTo>
                  <a:cubicBezTo>
                    <a:pt x="209550" y="56198"/>
                    <a:pt x="192405" y="72390"/>
                    <a:pt x="172402" y="72390"/>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83" name="Freihandform: Form 232">
              <a:extLst>
                <a:ext uri="{FF2B5EF4-FFF2-40B4-BE49-F238E27FC236}">
                  <a16:creationId xmlns:a16="http://schemas.microsoft.com/office/drawing/2014/main" id="{B6897C6D-3560-1A44-B6BA-ADAE74AC4C94}"/>
                </a:ext>
              </a:extLst>
            </p:cNvPr>
            <p:cNvSpPr/>
            <p:nvPr/>
          </p:nvSpPr>
          <p:spPr>
            <a:xfrm>
              <a:off x="9694544"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7 w 165735"/>
                <a:gd name="connsiteY3" fmla="*/ 282892 h 358139"/>
                <a:gd name="connsiteX4" fmla="*/ 40957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2875" y="303848"/>
                    <a:pt x="155257" y="300038"/>
                    <a:pt x="165735" y="29527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84" name="Freihandform: Form 233">
              <a:extLst>
                <a:ext uri="{FF2B5EF4-FFF2-40B4-BE49-F238E27FC236}">
                  <a16:creationId xmlns:a16="http://schemas.microsoft.com/office/drawing/2014/main" id="{9D3C8B1A-5BA1-BF44-85AD-C8709BAEF559}"/>
                </a:ext>
              </a:extLst>
            </p:cNvPr>
            <p:cNvSpPr/>
            <p:nvPr/>
          </p:nvSpPr>
          <p:spPr>
            <a:xfrm>
              <a:off x="2179319" y="3121341"/>
              <a:ext cx="292417" cy="369570"/>
            </a:xfrm>
            <a:custGeom>
              <a:avLst/>
              <a:gdLst>
                <a:gd name="connsiteX0" fmla="*/ 0 w 292417"/>
                <a:gd name="connsiteY0" fmla="*/ 0 h 369570"/>
                <a:gd name="connsiteX1" fmla="*/ 66675 w 292417"/>
                <a:gd name="connsiteY1" fmla="*/ 0 h 369570"/>
                <a:gd name="connsiteX2" fmla="*/ 230505 w 292417"/>
                <a:gd name="connsiteY2" fmla="*/ 257175 h 369570"/>
                <a:gd name="connsiteX3" fmla="*/ 231458 w 292417"/>
                <a:gd name="connsiteY3" fmla="*/ 257175 h 369570"/>
                <a:gd name="connsiteX4" fmla="*/ 229553 w 292417"/>
                <a:gd name="connsiteY4" fmla="*/ 0 h 369570"/>
                <a:gd name="connsiteX5" fmla="*/ 292418 w 292417"/>
                <a:gd name="connsiteY5" fmla="*/ 0 h 369570"/>
                <a:gd name="connsiteX6" fmla="*/ 292418 w 292417"/>
                <a:gd name="connsiteY6" fmla="*/ 368617 h 369570"/>
                <a:gd name="connsiteX7" fmla="*/ 227647 w 292417"/>
                <a:gd name="connsiteY7" fmla="*/ 368617 h 369570"/>
                <a:gd name="connsiteX8" fmla="*/ 63818 w 292417"/>
                <a:gd name="connsiteY8" fmla="*/ 110490 h 369570"/>
                <a:gd name="connsiteX9" fmla="*/ 62865 w 292417"/>
                <a:gd name="connsiteY9" fmla="*/ 110490 h 369570"/>
                <a:gd name="connsiteX10" fmla="*/ 63818 w 292417"/>
                <a:gd name="connsiteY10" fmla="*/ 369570 h 369570"/>
                <a:gd name="connsiteX11" fmla="*/ 0 w 292417"/>
                <a:gd name="connsiteY11" fmla="*/ 369570 h 369570"/>
                <a:gd name="connsiteX12" fmla="*/ 0 w 292417"/>
                <a:gd name="connsiteY12" fmla="*/ 0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2417" h="369570">
                  <a:moveTo>
                    <a:pt x="0" y="0"/>
                  </a:moveTo>
                  <a:lnTo>
                    <a:pt x="66675" y="0"/>
                  </a:lnTo>
                  <a:lnTo>
                    <a:pt x="230505" y="257175"/>
                  </a:lnTo>
                  <a:lnTo>
                    <a:pt x="231458" y="257175"/>
                  </a:lnTo>
                  <a:lnTo>
                    <a:pt x="229553" y="0"/>
                  </a:lnTo>
                  <a:lnTo>
                    <a:pt x="292418" y="0"/>
                  </a:lnTo>
                  <a:lnTo>
                    <a:pt x="292418" y="368617"/>
                  </a:lnTo>
                  <a:lnTo>
                    <a:pt x="227647" y="368617"/>
                  </a:lnTo>
                  <a:lnTo>
                    <a:pt x="63818" y="110490"/>
                  </a:lnTo>
                  <a:lnTo>
                    <a:pt x="62865" y="110490"/>
                  </a:lnTo>
                  <a:lnTo>
                    <a:pt x="63818" y="369570"/>
                  </a:lnTo>
                  <a:lnTo>
                    <a:pt x="0" y="369570"/>
                  </a:lnTo>
                  <a:lnTo>
                    <a:pt x="0" y="0"/>
                  </a:lnTo>
                  <a:close/>
                </a:path>
              </a:pathLst>
            </a:custGeom>
            <a:grpFill/>
            <a:ln w="9525" cap="flat">
              <a:noFill/>
              <a:prstDash val="solid"/>
              <a:miter/>
            </a:ln>
          </p:spPr>
          <p:txBody>
            <a:bodyPr rtlCol="0" anchor="ctr"/>
            <a:lstStyle/>
            <a:p>
              <a:endParaRPr lang="de-DE" sz="1800">
                <a:solidFill>
                  <a:srgbClr val="FFFFFF"/>
                </a:solidFill>
              </a:endParaRPr>
            </a:p>
          </p:txBody>
        </p:sp>
        <p:sp>
          <p:nvSpPr>
            <p:cNvPr id="185" name="Freihandform: Form 234">
              <a:extLst>
                <a:ext uri="{FF2B5EF4-FFF2-40B4-BE49-F238E27FC236}">
                  <a16:creationId xmlns:a16="http://schemas.microsoft.com/office/drawing/2014/main" id="{BA31597C-21F1-F34A-87A1-64E411474173}"/>
                </a:ext>
              </a:extLst>
            </p:cNvPr>
            <p:cNvSpPr/>
            <p:nvPr/>
          </p:nvSpPr>
          <p:spPr>
            <a:xfrm>
              <a:off x="2543174" y="3217544"/>
              <a:ext cx="225742" cy="279082"/>
            </a:xfrm>
            <a:custGeom>
              <a:avLst/>
              <a:gdLst>
                <a:gd name="connsiteX0" fmla="*/ 114300 w 225742"/>
                <a:gd name="connsiteY0" fmla="*/ 107633 h 279082"/>
                <a:gd name="connsiteX1" fmla="*/ 164783 w 225742"/>
                <a:gd name="connsiteY1" fmla="*/ 113347 h 279082"/>
                <a:gd name="connsiteX2" fmla="*/ 164783 w 225742"/>
                <a:gd name="connsiteY2" fmla="*/ 103822 h 279082"/>
                <a:gd name="connsiteX3" fmla="*/ 105727 w 225742"/>
                <a:gd name="connsiteY3" fmla="*/ 52388 h 279082"/>
                <a:gd name="connsiteX4" fmla="*/ 38100 w 225742"/>
                <a:gd name="connsiteY4" fmla="*/ 67627 h 279082"/>
                <a:gd name="connsiteX5" fmla="*/ 24765 w 225742"/>
                <a:gd name="connsiteY5" fmla="*/ 15240 h 279082"/>
                <a:gd name="connsiteX6" fmla="*/ 112395 w 225742"/>
                <a:gd name="connsiteY6" fmla="*/ 0 h 279082"/>
                <a:gd name="connsiteX7" fmla="*/ 225742 w 225742"/>
                <a:gd name="connsiteY7" fmla="*/ 102870 h 279082"/>
                <a:gd name="connsiteX8" fmla="*/ 225742 w 225742"/>
                <a:gd name="connsiteY8" fmla="*/ 273367 h 279082"/>
                <a:gd name="connsiteX9" fmla="*/ 166688 w 225742"/>
                <a:gd name="connsiteY9" fmla="*/ 273367 h 279082"/>
                <a:gd name="connsiteX10" fmla="*/ 166688 w 225742"/>
                <a:gd name="connsiteY10" fmla="*/ 244792 h 279082"/>
                <a:gd name="connsiteX11" fmla="*/ 165735 w 225742"/>
                <a:gd name="connsiteY11" fmla="*/ 244792 h 279082"/>
                <a:gd name="connsiteX12" fmla="*/ 87630 w 225742"/>
                <a:gd name="connsiteY12" fmla="*/ 279083 h 279082"/>
                <a:gd name="connsiteX13" fmla="*/ 0 w 225742"/>
                <a:gd name="connsiteY13" fmla="*/ 194310 h 279082"/>
                <a:gd name="connsiteX14" fmla="*/ 114300 w 225742"/>
                <a:gd name="connsiteY14" fmla="*/ 107633 h 279082"/>
                <a:gd name="connsiteX15" fmla="*/ 103823 w 225742"/>
                <a:gd name="connsiteY15" fmla="*/ 232410 h 279082"/>
                <a:gd name="connsiteX16" fmla="*/ 164783 w 225742"/>
                <a:gd name="connsiteY16" fmla="*/ 200025 h 279082"/>
                <a:gd name="connsiteX17" fmla="*/ 164783 w 225742"/>
                <a:gd name="connsiteY17" fmla="*/ 153352 h 279082"/>
                <a:gd name="connsiteX18" fmla="*/ 120967 w 225742"/>
                <a:gd name="connsiteY18" fmla="*/ 148590 h 279082"/>
                <a:gd name="connsiteX19" fmla="*/ 59055 w 225742"/>
                <a:gd name="connsiteY19" fmla="*/ 192405 h 279082"/>
                <a:gd name="connsiteX20" fmla="*/ 103823 w 225742"/>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42" h="279082">
                  <a:moveTo>
                    <a:pt x="114300" y="107633"/>
                  </a:moveTo>
                  <a:cubicBezTo>
                    <a:pt x="131445" y="107633"/>
                    <a:pt x="147638" y="108585"/>
                    <a:pt x="164783" y="113347"/>
                  </a:cubicBezTo>
                  <a:lnTo>
                    <a:pt x="164783" y="103822"/>
                  </a:lnTo>
                  <a:cubicBezTo>
                    <a:pt x="164783" y="69532"/>
                    <a:pt x="144780" y="52388"/>
                    <a:pt x="105727" y="52388"/>
                  </a:cubicBezTo>
                  <a:cubicBezTo>
                    <a:pt x="83820" y="52388"/>
                    <a:pt x="60008" y="57150"/>
                    <a:pt x="38100" y="67627"/>
                  </a:cubicBezTo>
                  <a:lnTo>
                    <a:pt x="24765" y="15240"/>
                  </a:lnTo>
                  <a:cubicBezTo>
                    <a:pt x="49530" y="5715"/>
                    <a:pt x="81915" y="0"/>
                    <a:pt x="112395" y="0"/>
                  </a:cubicBezTo>
                  <a:cubicBezTo>
                    <a:pt x="187642" y="0"/>
                    <a:pt x="225742" y="35242"/>
                    <a:pt x="225742" y="102870"/>
                  </a:cubicBezTo>
                  <a:lnTo>
                    <a:pt x="225742" y="273367"/>
                  </a:lnTo>
                  <a:lnTo>
                    <a:pt x="166688" y="273367"/>
                  </a:lnTo>
                  <a:lnTo>
                    <a:pt x="166688" y="244792"/>
                  </a:lnTo>
                  <a:lnTo>
                    <a:pt x="165735" y="244792"/>
                  </a:lnTo>
                  <a:cubicBezTo>
                    <a:pt x="142875" y="268605"/>
                    <a:pt x="119063" y="279083"/>
                    <a:pt x="87630" y="279083"/>
                  </a:cubicBezTo>
                  <a:cubicBezTo>
                    <a:pt x="34290" y="279083"/>
                    <a:pt x="0" y="245745"/>
                    <a:pt x="0" y="194310"/>
                  </a:cubicBezTo>
                  <a:cubicBezTo>
                    <a:pt x="0" y="138113"/>
                    <a:pt x="40005" y="107633"/>
                    <a:pt x="114300" y="107633"/>
                  </a:cubicBezTo>
                  <a:close/>
                  <a:moveTo>
                    <a:pt x="103823" y="232410"/>
                  </a:moveTo>
                  <a:cubicBezTo>
                    <a:pt x="126683" y="232410"/>
                    <a:pt x="147638" y="220980"/>
                    <a:pt x="164783" y="200025"/>
                  </a:cubicBezTo>
                  <a:lnTo>
                    <a:pt x="164783" y="153352"/>
                  </a:lnTo>
                  <a:cubicBezTo>
                    <a:pt x="150495" y="149542"/>
                    <a:pt x="135255" y="148590"/>
                    <a:pt x="120967" y="148590"/>
                  </a:cubicBezTo>
                  <a:cubicBezTo>
                    <a:pt x="81915" y="148590"/>
                    <a:pt x="59055" y="164783"/>
                    <a:pt x="59055" y="192405"/>
                  </a:cubicBezTo>
                  <a:cubicBezTo>
                    <a:pt x="59055" y="217170"/>
                    <a:pt x="76200" y="232410"/>
                    <a:pt x="103823" y="23241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86" name="Freihandform: Form 235">
              <a:extLst>
                <a:ext uri="{FF2B5EF4-FFF2-40B4-BE49-F238E27FC236}">
                  <a16:creationId xmlns:a16="http://schemas.microsoft.com/office/drawing/2014/main" id="{CC7E4281-DD7D-2A4D-8432-E264A8C7815C}"/>
                </a:ext>
              </a:extLst>
            </p:cNvPr>
            <p:cNvSpPr/>
            <p:nvPr/>
          </p:nvSpPr>
          <p:spPr>
            <a:xfrm>
              <a:off x="2817494"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7 w 165734"/>
                <a:gd name="connsiteY9" fmla="*/ 0 h 358140"/>
                <a:gd name="connsiteX10" fmla="*/ 101917 w 165734"/>
                <a:gd name="connsiteY10" fmla="*/ 86677 h 358140"/>
                <a:gd name="connsiteX11" fmla="*/ 165735 w 165734"/>
                <a:gd name="connsiteY11" fmla="*/ 86677 h 358140"/>
                <a:gd name="connsiteX12" fmla="*/ 165735 w 165734"/>
                <a:gd name="connsiteY12" fmla="*/ 138113 h 358140"/>
                <a:gd name="connsiteX13" fmla="*/ 101917 w 165734"/>
                <a:gd name="connsiteY13" fmla="*/ 138113 h 358140"/>
                <a:gd name="connsiteX14" fmla="*/ 101917 w 165734"/>
                <a:gd name="connsiteY14" fmla="*/ 269558 h 358140"/>
                <a:gd name="connsiteX15" fmla="*/ 130492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2"/>
                    <a:pt x="110490" y="304800"/>
                    <a:pt x="130492" y="304800"/>
                  </a:cubicBezTo>
                  <a:cubicBezTo>
                    <a:pt x="142875" y="303847"/>
                    <a:pt x="155257"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87" name="Freihandform: Form 236">
              <a:extLst>
                <a:ext uri="{FF2B5EF4-FFF2-40B4-BE49-F238E27FC236}">
                  <a16:creationId xmlns:a16="http://schemas.microsoft.com/office/drawing/2014/main" id="{A9083FFC-0108-194A-AAA4-37F4A4A789EB}"/>
                </a:ext>
              </a:extLst>
            </p:cNvPr>
            <p:cNvSpPr/>
            <p:nvPr/>
          </p:nvSpPr>
          <p:spPr>
            <a:xfrm>
              <a:off x="3038474"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8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8"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sz="1800">
                <a:solidFill>
                  <a:srgbClr val="FFFFFF"/>
                </a:solidFill>
              </a:endParaRPr>
            </a:p>
          </p:txBody>
        </p:sp>
        <p:sp>
          <p:nvSpPr>
            <p:cNvPr id="188" name="Freihandform: Form 237">
              <a:extLst>
                <a:ext uri="{FF2B5EF4-FFF2-40B4-BE49-F238E27FC236}">
                  <a16:creationId xmlns:a16="http://schemas.microsoft.com/office/drawing/2014/main" id="{59AE021D-EE44-8C4E-97D3-58274F2973F0}"/>
                </a:ext>
              </a:extLst>
            </p:cNvPr>
            <p:cNvSpPr/>
            <p:nvPr/>
          </p:nvSpPr>
          <p:spPr>
            <a:xfrm>
              <a:off x="3348989" y="3216591"/>
              <a:ext cx="160019" cy="273367"/>
            </a:xfrm>
            <a:custGeom>
              <a:avLst/>
              <a:gdLst>
                <a:gd name="connsiteX0" fmla="*/ 160020 w 160019"/>
                <a:gd name="connsiteY0" fmla="*/ 5715 h 273367"/>
                <a:gd name="connsiteX1" fmla="*/ 150495 w 160019"/>
                <a:gd name="connsiteY1" fmla="*/ 69533 h 273367"/>
                <a:gd name="connsiteX2" fmla="*/ 116205 w 160019"/>
                <a:gd name="connsiteY2" fmla="*/ 60960 h 273367"/>
                <a:gd name="connsiteX3" fmla="*/ 61913 w 160019"/>
                <a:gd name="connsiteY3" fmla="*/ 136208 h 273367"/>
                <a:gd name="connsiteX4" fmla="*/ 61913 w 160019"/>
                <a:gd name="connsiteY4" fmla="*/ 273367 h 273367"/>
                <a:gd name="connsiteX5" fmla="*/ 0 w 160019"/>
                <a:gd name="connsiteY5" fmla="*/ 273367 h 273367"/>
                <a:gd name="connsiteX6" fmla="*/ 0 w 160019"/>
                <a:gd name="connsiteY6" fmla="*/ 6668 h 273367"/>
                <a:gd name="connsiteX7" fmla="*/ 60960 w 160019"/>
                <a:gd name="connsiteY7" fmla="*/ 6668 h 273367"/>
                <a:gd name="connsiteX8" fmla="*/ 60960 w 160019"/>
                <a:gd name="connsiteY8" fmla="*/ 40005 h 273367"/>
                <a:gd name="connsiteX9" fmla="*/ 61913 w 160019"/>
                <a:gd name="connsiteY9" fmla="*/ 40005 h 273367"/>
                <a:gd name="connsiteX10" fmla="*/ 131445 w 160019"/>
                <a:gd name="connsiteY10" fmla="*/ 0 h 273367"/>
                <a:gd name="connsiteX11" fmla="*/ 160020 w 160019"/>
                <a:gd name="connsiteY11" fmla="*/ 57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3367">
                  <a:moveTo>
                    <a:pt x="160020" y="5715"/>
                  </a:moveTo>
                  <a:lnTo>
                    <a:pt x="150495" y="69533"/>
                  </a:lnTo>
                  <a:cubicBezTo>
                    <a:pt x="140970" y="64770"/>
                    <a:pt x="129540" y="60960"/>
                    <a:pt x="116205" y="60960"/>
                  </a:cubicBezTo>
                  <a:cubicBezTo>
                    <a:pt x="73342" y="60960"/>
                    <a:pt x="61913" y="95250"/>
                    <a:pt x="61913" y="136208"/>
                  </a:cubicBezTo>
                  <a:lnTo>
                    <a:pt x="61913" y="273367"/>
                  </a:lnTo>
                  <a:lnTo>
                    <a:pt x="0" y="273367"/>
                  </a:lnTo>
                  <a:lnTo>
                    <a:pt x="0" y="6668"/>
                  </a:lnTo>
                  <a:lnTo>
                    <a:pt x="60960" y="6668"/>
                  </a:lnTo>
                  <a:lnTo>
                    <a:pt x="60960" y="40005"/>
                  </a:lnTo>
                  <a:lnTo>
                    <a:pt x="61913" y="40005"/>
                  </a:lnTo>
                  <a:cubicBezTo>
                    <a:pt x="76200" y="15240"/>
                    <a:pt x="100965" y="0"/>
                    <a:pt x="131445" y="0"/>
                  </a:cubicBezTo>
                  <a:cubicBezTo>
                    <a:pt x="139065" y="0"/>
                    <a:pt x="150495" y="1905"/>
                    <a:pt x="160020" y="571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89" name="Freihandform: Form 238">
              <a:extLst>
                <a:ext uri="{FF2B5EF4-FFF2-40B4-BE49-F238E27FC236}">
                  <a16:creationId xmlns:a16="http://schemas.microsoft.com/office/drawing/2014/main" id="{C9B07001-01BF-B548-818A-939CADFC27E8}"/>
                </a:ext>
              </a:extLst>
            </p:cNvPr>
            <p:cNvSpPr/>
            <p:nvPr/>
          </p:nvSpPr>
          <p:spPr>
            <a:xfrm>
              <a:off x="3548062" y="3224212"/>
              <a:ext cx="376237" cy="266700"/>
            </a:xfrm>
            <a:custGeom>
              <a:avLst/>
              <a:gdLst>
                <a:gd name="connsiteX0" fmla="*/ 376238 w 376237"/>
                <a:gd name="connsiteY0" fmla="*/ 0 h 266700"/>
                <a:gd name="connsiteX1" fmla="*/ 297180 w 376237"/>
                <a:gd name="connsiteY1" fmla="*/ 266700 h 266700"/>
                <a:gd name="connsiteX2" fmla="*/ 237172 w 376237"/>
                <a:gd name="connsiteY2" fmla="*/ 266700 h 266700"/>
                <a:gd name="connsiteX3" fmla="*/ 188595 w 376237"/>
                <a:gd name="connsiteY3" fmla="*/ 81915 h 266700"/>
                <a:gd name="connsiteX4" fmla="*/ 187642 w 376237"/>
                <a:gd name="connsiteY4" fmla="*/ 81915 h 266700"/>
                <a:gd name="connsiteX5" fmla="*/ 139065 w 376237"/>
                <a:gd name="connsiteY5" fmla="*/ 266700 h 266700"/>
                <a:gd name="connsiteX6" fmla="*/ 79058 w 376237"/>
                <a:gd name="connsiteY6" fmla="*/ 266700 h 266700"/>
                <a:gd name="connsiteX7" fmla="*/ 0 w 376237"/>
                <a:gd name="connsiteY7" fmla="*/ 0 h 266700"/>
                <a:gd name="connsiteX8" fmla="*/ 65722 w 376237"/>
                <a:gd name="connsiteY8" fmla="*/ 0 h 266700"/>
                <a:gd name="connsiteX9" fmla="*/ 111442 w 376237"/>
                <a:gd name="connsiteY9" fmla="*/ 180022 h 266700"/>
                <a:gd name="connsiteX10" fmla="*/ 112395 w 376237"/>
                <a:gd name="connsiteY10" fmla="*/ 180022 h 266700"/>
                <a:gd name="connsiteX11" fmla="*/ 160020 w 376237"/>
                <a:gd name="connsiteY11" fmla="*/ 0 h 266700"/>
                <a:gd name="connsiteX12" fmla="*/ 217170 w 376237"/>
                <a:gd name="connsiteY12" fmla="*/ 0 h 266700"/>
                <a:gd name="connsiteX13" fmla="*/ 265747 w 376237"/>
                <a:gd name="connsiteY13" fmla="*/ 180022 h 266700"/>
                <a:gd name="connsiteX14" fmla="*/ 266700 w 376237"/>
                <a:gd name="connsiteY14" fmla="*/ 180022 h 266700"/>
                <a:gd name="connsiteX15" fmla="*/ 311467 w 376237"/>
                <a:gd name="connsiteY15" fmla="*/ 0 h 266700"/>
                <a:gd name="connsiteX16" fmla="*/ 376238 w 376237"/>
                <a:gd name="connsiteY16"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237" h="266700">
                  <a:moveTo>
                    <a:pt x="376238" y="0"/>
                  </a:moveTo>
                  <a:lnTo>
                    <a:pt x="297180" y="266700"/>
                  </a:lnTo>
                  <a:lnTo>
                    <a:pt x="237172" y="266700"/>
                  </a:lnTo>
                  <a:lnTo>
                    <a:pt x="188595" y="81915"/>
                  </a:lnTo>
                  <a:lnTo>
                    <a:pt x="187642" y="81915"/>
                  </a:lnTo>
                  <a:lnTo>
                    <a:pt x="139065" y="266700"/>
                  </a:lnTo>
                  <a:lnTo>
                    <a:pt x="79058" y="266700"/>
                  </a:lnTo>
                  <a:lnTo>
                    <a:pt x="0" y="0"/>
                  </a:lnTo>
                  <a:lnTo>
                    <a:pt x="65722" y="0"/>
                  </a:lnTo>
                  <a:lnTo>
                    <a:pt x="111442" y="180022"/>
                  </a:lnTo>
                  <a:lnTo>
                    <a:pt x="112395" y="180022"/>
                  </a:lnTo>
                  <a:lnTo>
                    <a:pt x="160020" y="0"/>
                  </a:lnTo>
                  <a:lnTo>
                    <a:pt x="217170" y="0"/>
                  </a:lnTo>
                  <a:lnTo>
                    <a:pt x="265747" y="180022"/>
                  </a:lnTo>
                  <a:lnTo>
                    <a:pt x="266700" y="180022"/>
                  </a:lnTo>
                  <a:lnTo>
                    <a:pt x="311467" y="0"/>
                  </a:lnTo>
                  <a:lnTo>
                    <a:pt x="376238" y="0"/>
                  </a:lnTo>
                  <a:close/>
                </a:path>
              </a:pathLst>
            </a:custGeom>
            <a:grpFill/>
            <a:ln w="9525" cap="flat">
              <a:noFill/>
              <a:prstDash val="solid"/>
              <a:miter/>
            </a:ln>
          </p:spPr>
          <p:txBody>
            <a:bodyPr rtlCol="0" anchor="ctr"/>
            <a:lstStyle/>
            <a:p>
              <a:endParaRPr lang="de-DE" sz="1800">
                <a:solidFill>
                  <a:srgbClr val="FFFFFF"/>
                </a:solidFill>
              </a:endParaRPr>
            </a:p>
          </p:txBody>
        </p:sp>
        <p:sp>
          <p:nvSpPr>
            <p:cNvPr id="190" name="Freihandform: Form 239">
              <a:extLst>
                <a:ext uri="{FF2B5EF4-FFF2-40B4-BE49-F238E27FC236}">
                  <a16:creationId xmlns:a16="http://schemas.microsoft.com/office/drawing/2014/main" id="{4E4FD77F-EC20-144F-A3F0-5B006EA5A04C}"/>
                </a:ext>
              </a:extLst>
            </p:cNvPr>
            <p:cNvSpPr/>
            <p:nvPr/>
          </p:nvSpPr>
          <p:spPr>
            <a:xfrm>
              <a:off x="3970971" y="3105149"/>
              <a:ext cx="79057" cy="384809"/>
            </a:xfrm>
            <a:custGeom>
              <a:avLst/>
              <a:gdLst>
                <a:gd name="connsiteX0" fmla="*/ 79058 w 79057"/>
                <a:gd name="connsiteY0" fmla="*/ 38100 h 384809"/>
                <a:gd name="connsiteX1" fmla="*/ 39053 w 79057"/>
                <a:gd name="connsiteY1" fmla="*/ 76200 h 384809"/>
                <a:gd name="connsiteX2" fmla="*/ 0 w 79057"/>
                <a:gd name="connsiteY2" fmla="*/ 38100 h 384809"/>
                <a:gd name="connsiteX3" fmla="*/ 39053 w 79057"/>
                <a:gd name="connsiteY3" fmla="*/ 0 h 384809"/>
                <a:gd name="connsiteX4" fmla="*/ 79058 w 79057"/>
                <a:gd name="connsiteY4" fmla="*/ 38100 h 384809"/>
                <a:gd name="connsiteX5" fmla="*/ 70485 w 79057"/>
                <a:gd name="connsiteY5" fmla="*/ 384810 h 384809"/>
                <a:gd name="connsiteX6" fmla="*/ 8573 w 79057"/>
                <a:gd name="connsiteY6" fmla="*/ 384810 h 384809"/>
                <a:gd name="connsiteX7" fmla="*/ 8573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3" y="76200"/>
                  </a:cubicBezTo>
                  <a:cubicBezTo>
                    <a:pt x="17145" y="76200"/>
                    <a:pt x="0" y="60008"/>
                    <a:pt x="0" y="38100"/>
                  </a:cubicBezTo>
                  <a:cubicBezTo>
                    <a:pt x="0" y="16192"/>
                    <a:pt x="18098" y="0"/>
                    <a:pt x="39053" y="0"/>
                  </a:cubicBezTo>
                  <a:cubicBezTo>
                    <a:pt x="60960" y="0"/>
                    <a:pt x="79058" y="16192"/>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sz="1800">
                <a:solidFill>
                  <a:srgbClr val="FFFFFF"/>
                </a:solidFill>
              </a:endParaRPr>
            </a:p>
          </p:txBody>
        </p:sp>
        <p:sp>
          <p:nvSpPr>
            <p:cNvPr id="191" name="Freihandform: Form 240">
              <a:extLst>
                <a:ext uri="{FF2B5EF4-FFF2-40B4-BE49-F238E27FC236}">
                  <a16:creationId xmlns:a16="http://schemas.microsoft.com/office/drawing/2014/main" id="{4195F00D-6D23-E847-9B03-042C089408F1}"/>
                </a:ext>
              </a:extLst>
            </p:cNvPr>
            <p:cNvSpPr/>
            <p:nvPr/>
          </p:nvSpPr>
          <p:spPr>
            <a:xfrm>
              <a:off x="4099559"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3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3" y="0"/>
                  </a:cubicBezTo>
                  <a:cubicBezTo>
                    <a:pt x="143828" y="0"/>
                    <a:pt x="175260" y="9525"/>
                    <a:pt x="203835" y="27623"/>
                  </a:cubicBezTo>
                  <a:lnTo>
                    <a:pt x="174308" y="76200"/>
                  </a:lnTo>
                  <a:cubicBezTo>
                    <a:pt x="151447" y="60008"/>
                    <a:pt x="130493"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sz="1800">
                <a:solidFill>
                  <a:srgbClr val="FFFFFF"/>
                </a:solidFill>
              </a:endParaRPr>
            </a:p>
          </p:txBody>
        </p:sp>
        <p:sp>
          <p:nvSpPr>
            <p:cNvPr id="192" name="Freihandform: Form 241">
              <a:extLst>
                <a:ext uri="{FF2B5EF4-FFF2-40B4-BE49-F238E27FC236}">
                  <a16:creationId xmlns:a16="http://schemas.microsoft.com/office/drawing/2014/main" id="{36A78EED-9EE1-DF46-9188-B2BEA0A7621C}"/>
                </a:ext>
              </a:extLst>
            </p:cNvPr>
            <p:cNvSpPr/>
            <p:nvPr/>
          </p:nvSpPr>
          <p:spPr>
            <a:xfrm>
              <a:off x="4346256"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3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6198" y="218123"/>
                    <a:pt x="80963" y="227648"/>
                    <a:pt x="104775" y="227648"/>
                  </a:cubicBezTo>
                  <a:cubicBezTo>
                    <a:pt x="127635" y="227648"/>
                    <a:pt x="143828" y="217170"/>
                    <a:pt x="143828" y="200978"/>
                  </a:cubicBezTo>
                  <a:cubicBezTo>
                    <a:pt x="143828" y="155258"/>
                    <a:pt x="10478" y="171450"/>
                    <a:pt x="10478" y="82868"/>
                  </a:cubicBezTo>
                  <a:cubicBezTo>
                    <a:pt x="10478" y="33338"/>
                    <a:pt x="51435" y="0"/>
                    <a:pt x="111443" y="0"/>
                  </a:cubicBezTo>
                  <a:cubicBezTo>
                    <a:pt x="143828" y="0"/>
                    <a:pt x="175260" y="9525"/>
                    <a:pt x="203835" y="27623"/>
                  </a:cubicBezTo>
                  <a:lnTo>
                    <a:pt x="174308" y="76200"/>
                  </a:lnTo>
                  <a:cubicBezTo>
                    <a:pt x="151448" y="60008"/>
                    <a:pt x="130493"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sz="1800">
                <a:solidFill>
                  <a:srgbClr val="FFFFFF"/>
                </a:solidFill>
              </a:endParaRPr>
            </a:p>
          </p:txBody>
        </p:sp>
        <p:sp>
          <p:nvSpPr>
            <p:cNvPr id="193" name="Freihandform: Form 242">
              <a:extLst>
                <a:ext uri="{FF2B5EF4-FFF2-40B4-BE49-F238E27FC236}">
                  <a16:creationId xmlns:a16="http://schemas.microsoft.com/office/drawing/2014/main" id="{7D63ECB3-F7D2-3F41-B8DA-B2DA8AC81A56}"/>
                </a:ext>
              </a:extLst>
            </p:cNvPr>
            <p:cNvSpPr/>
            <p:nvPr/>
          </p:nvSpPr>
          <p:spPr>
            <a:xfrm>
              <a:off x="4601527" y="3217544"/>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8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3" y="279083"/>
                    <a:pt x="132397" y="279083"/>
                  </a:cubicBezTo>
                  <a:close/>
                  <a:moveTo>
                    <a:pt x="62865" y="115252"/>
                  </a:moveTo>
                  <a:lnTo>
                    <a:pt x="183832" y="115252"/>
                  </a:lnTo>
                  <a:cubicBezTo>
                    <a:pt x="180975" y="74295"/>
                    <a:pt x="160020" y="50482"/>
                    <a:pt x="124778" y="50482"/>
                  </a:cubicBezTo>
                  <a:cubicBezTo>
                    <a:pt x="89535" y="50482"/>
                    <a:pt x="67628" y="74295"/>
                    <a:pt x="62865" y="115252"/>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94" name="Freihandform: Form 243">
              <a:extLst>
                <a:ext uri="{FF2B5EF4-FFF2-40B4-BE49-F238E27FC236}">
                  <a16:creationId xmlns:a16="http://schemas.microsoft.com/office/drawing/2014/main" id="{E0F85DA2-5268-D449-9B7A-FDD17286A267}"/>
                </a:ext>
              </a:extLst>
            </p:cNvPr>
            <p:cNvSpPr/>
            <p:nvPr/>
          </p:nvSpPr>
          <p:spPr>
            <a:xfrm>
              <a:off x="4913946"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9058"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sz="1800">
                <a:solidFill>
                  <a:srgbClr val="FFFFFF"/>
                </a:solidFill>
              </a:endParaRPr>
            </a:p>
          </p:txBody>
        </p:sp>
        <p:sp>
          <p:nvSpPr>
            <p:cNvPr id="195" name="Freihandform: Form 244">
              <a:extLst>
                <a:ext uri="{FF2B5EF4-FFF2-40B4-BE49-F238E27FC236}">
                  <a16:creationId xmlns:a16="http://schemas.microsoft.com/office/drawing/2014/main" id="{1E266677-3D53-C346-A7BC-7C8A8B94CB74}"/>
                </a:ext>
              </a:extLst>
            </p:cNvPr>
            <p:cNvSpPr/>
            <p:nvPr/>
          </p:nvSpPr>
          <p:spPr>
            <a:xfrm>
              <a:off x="519874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3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6198" y="218123"/>
                    <a:pt x="80963" y="227648"/>
                    <a:pt x="104775" y="227648"/>
                  </a:cubicBezTo>
                  <a:cubicBezTo>
                    <a:pt x="127635" y="227648"/>
                    <a:pt x="143828" y="217170"/>
                    <a:pt x="143828" y="200978"/>
                  </a:cubicBezTo>
                  <a:cubicBezTo>
                    <a:pt x="143828" y="155258"/>
                    <a:pt x="10478" y="171450"/>
                    <a:pt x="10478" y="82868"/>
                  </a:cubicBezTo>
                  <a:cubicBezTo>
                    <a:pt x="10478" y="33338"/>
                    <a:pt x="51435" y="0"/>
                    <a:pt x="111443" y="0"/>
                  </a:cubicBezTo>
                  <a:cubicBezTo>
                    <a:pt x="143828" y="0"/>
                    <a:pt x="175260" y="9525"/>
                    <a:pt x="203835" y="27623"/>
                  </a:cubicBezTo>
                  <a:lnTo>
                    <a:pt x="174308" y="76200"/>
                  </a:lnTo>
                  <a:cubicBezTo>
                    <a:pt x="151448" y="60008"/>
                    <a:pt x="130493"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sz="1800">
                <a:solidFill>
                  <a:srgbClr val="FFFFFF"/>
                </a:solidFill>
              </a:endParaRPr>
            </a:p>
          </p:txBody>
        </p:sp>
        <p:sp>
          <p:nvSpPr>
            <p:cNvPr id="196" name="Freihandform: Form 245">
              <a:extLst>
                <a:ext uri="{FF2B5EF4-FFF2-40B4-BE49-F238E27FC236}">
                  <a16:creationId xmlns:a16="http://schemas.microsoft.com/office/drawing/2014/main" id="{D90079DB-868A-3344-9430-86AC66A0FB79}"/>
                </a:ext>
              </a:extLst>
            </p:cNvPr>
            <p:cNvSpPr/>
            <p:nvPr/>
          </p:nvSpPr>
          <p:spPr>
            <a:xfrm>
              <a:off x="5454967" y="3216591"/>
              <a:ext cx="224789" cy="280035"/>
            </a:xfrm>
            <a:custGeom>
              <a:avLst/>
              <a:gdLst>
                <a:gd name="connsiteX0" fmla="*/ 222885 w 224789"/>
                <a:gd name="connsiteY0" fmla="*/ 237173 h 280035"/>
                <a:gd name="connsiteX1" fmla="*/ 127635 w 224789"/>
                <a:gd name="connsiteY1" fmla="*/ 280035 h 280035"/>
                <a:gd name="connsiteX2" fmla="*/ 0 w 224789"/>
                <a:gd name="connsiteY2" fmla="*/ 140970 h 280035"/>
                <a:gd name="connsiteX3" fmla="*/ 128588 w 224789"/>
                <a:gd name="connsiteY3" fmla="*/ 0 h 280035"/>
                <a:gd name="connsiteX4" fmla="*/ 224790 w 224789"/>
                <a:gd name="connsiteY4" fmla="*/ 45720 h 280035"/>
                <a:gd name="connsiteX5" fmla="*/ 181927 w 224789"/>
                <a:gd name="connsiteY5" fmla="*/ 86678 h 280035"/>
                <a:gd name="connsiteX6" fmla="*/ 128588 w 224789"/>
                <a:gd name="connsiteY6" fmla="*/ 57150 h 280035"/>
                <a:gd name="connsiteX7" fmla="*/ 62865 w 224789"/>
                <a:gd name="connsiteY7" fmla="*/ 140017 h 280035"/>
                <a:gd name="connsiteX8" fmla="*/ 128588 w 224789"/>
                <a:gd name="connsiteY8" fmla="*/ 222885 h 280035"/>
                <a:gd name="connsiteX9" fmla="*/ 183832 w 224789"/>
                <a:gd name="connsiteY9" fmla="*/ 193358 h 280035"/>
                <a:gd name="connsiteX10" fmla="*/ 222885 w 224789"/>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sz="1800">
                <a:solidFill>
                  <a:srgbClr val="FFFFFF"/>
                </a:solidFill>
              </a:endParaRPr>
            </a:p>
          </p:txBody>
        </p:sp>
        <p:sp>
          <p:nvSpPr>
            <p:cNvPr id="197" name="Freihandform: Form 246">
              <a:extLst>
                <a:ext uri="{FF2B5EF4-FFF2-40B4-BE49-F238E27FC236}">
                  <a16:creationId xmlns:a16="http://schemas.microsoft.com/office/drawing/2014/main" id="{04162C18-FD62-ED43-AEE9-91D415353F86}"/>
                </a:ext>
              </a:extLst>
            </p:cNvPr>
            <p:cNvSpPr/>
            <p:nvPr/>
          </p:nvSpPr>
          <p:spPr>
            <a:xfrm>
              <a:off x="5733096"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sz="1800">
                <a:solidFill>
                  <a:srgbClr val="FFFFFF"/>
                </a:solidFill>
              </a:endParaRPr>
            </a:p>
          </p:txBody>
        </p:sp>
        <p:sp>
          <p:nvSpPr>
            <p:cNvPr id="198" name="Freihandform: Form 247">
              <a:extLst>
                <a:ext uri="{FF2B5EF4-FFF2-40B4-BE49-F238E27FC236}">
                  <a16:creationId xmlns:a16="http://schemas.microsoft.com/office/drawing/2014/main" id="{AB4AF54A-D4C2-C14D-B93B-663A543237E2}"/>
                </a:ext>
              </a:extLst>
            </p:cNvPr>
            <p:cNvSpPr/>
            <p:nvPr/>
          </p:nvSpPr>
          <p:spPr>
            <a:xfrm>
              <a:off x="6023609" y="3217544"/>
              <a:ext cx="225742" cy="279082"/>
            </a:xfrm>
            <a:custGeom>
              <a:avLst/>
              <a:gdLst>
                <a:gd name="connsiteX0" fmla="*/ 114300 w 225742"/>
                <a:gd name="connsiteY0" fmla="*/ 107633 h 279082"/>
                <a:gd name="connsiteX1" fmla="*/ 164783 w 225742"/>
                <a:gd name="connsiteY1" fmla="*/ 113347 h 279082"/>
                <a:gd name="connsiteX2" fmla="*/ 164783 w 225742"/>
                <a:gd name="connsiteY2" fmla="*/ 103822 h 279082"/>
                <a:gd name="connsiteX3" fmla="*/ 105728 w 225742"/>
                <a:gd name="connsiteY3" fmla="*/ 52388 h 279082"/>
                <a:gd name="connsiteX4" fmla="*/ 38100 w 225742"/>
                <a:gd name="connsiteY4" fmla="*/ 67627 h 279082"/>
                <a:gd name="connsiteX5" fmla="*/ 24765 w 225742"/>
                <a:gd name="connsiteY5" fmla="*/ 15240 h 279082"/>
                <a:gd name="connsiteX6" fmla="*/ 112395 w 225742"/>
                <a:gd name="connsiteY6" fmla="*/ 0 h 279082"/>
                <a:gd name="connsiteX7" fmla="*/ 225743 w 225742"/>
                <a:gd name="connsiteY7" fmla="*/ 102870 h 279082"/>
                <a:gd name="connsiteX8" fmla="*/ 225743 w 225742"/>
                <a:gd name="connsiteY8" fmla="*/ 273367 h 279082"/>
                <a:gd name="connsiteX9" fmla="*/ 166688 w 225742"/>
                <a:gd name="connsiteY9" fmla="*/ 273367 h 279082"/>
                <a:gd name="connsiteX10" fmla="*/ 166688 w 225742"/>
                <a:gd name="connsiteY10" fmla="*/ 244792 h 279082"/>
                <a:gd name="connsiteX11" fmla="*/ 165735 w 225742"/>
                <a:gd name="connsiteY11" fmla="*/ 244792 h 279082"/>
                <a:gd name="connsiteX12" fmla="*/ 87630 w 225742"/>
                <a:gd name="connsiteY12" fmla="*/ 279083 h 279082"/>
                <a:gd name="connsiteX13" fmla="*/ 0 w 225742"/>
                <a:gd name="connsiteY13" fmla="*/ 194310 h 279082"/>
                <a:gd name="connsiteX14" fmla="*/ 114300 w 225742"/>
                <a:gd name="connsiteY14" fmla="*/ 107633 h 279082"/>
                <a:gd name="connsiteX15" fmla="*/ 103822 w 225742"/>
                <a:gd name="connsiteY15" fmla="*/ 232410 h 279082"/>
                <a:gd name="connsiteX16" fmla="*/ 164783 w 225742"/>
                <a:gd name="connsiteY16" fmla="*/ 200025 h 279082"/>
                <a:gd name="connsiteX17" fmla="*/ 164783 w 225742"/>
                <a:gd name="connsiteY17" fmla="*/ 153352 h 279082"/>
                <a:gd name="connsiteX18" fmla="*/ 120968 w 225742"/>
                <a:gd name="connsiteY18" fmla="*/ 148590 h 279082"/>
                <a:gd name="connsiteX19" fmla="*/ 59055 w 225742"/>
                <a:gd name="connsiteY19" fmla="*/ 192405 h 279082"/>
                <a:gd name="connsiteX20" fmla="*/ 103822 w 225742"/>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42" h="279082">
                  <a:moveTo>
                    <a:pt x="114300" y="107633"/>
                  </a:moveTo>
                  <a:cubicBezTo>
                    <a:pt x="131445" y="107633"/>
                    <a:pt x="147638" y="108585"/>
                    <a:pt x="164783" y="113347"/>
                  </a:cubicBezTo>
                  <a:lnTo>
                    <a:pt x="164783" y="103822"/>
                  </a:lnTo>
                  <a:cubicBezTo>
                    <a:pt x="164783" y="69532"/>
                    <a:pt x="144780" y="52388"/>
                    <a:pt x="105728" y="52388"/>
                  </a:cubicBezTo>
                  <a:cubicBezTo>
                    <a:pt x="83820" y="52388"/>
                    <a:pt x="60008" y="57150"/>
                    <a:pt x="38100" y="67627"/>
                  </a:cubicBezTo>
                  <a:lnTo>
                    <a:pt x="24765" y="15240"/>
                  </a:lnTo>
                  <a:cubicBezTo>
                    <a:pt x="49530" y="5715"/>
                    <a:pt x="81915" y="0"/>
                    <a:pt x="112395" y="0"/>
                  </a:cubicBezTo>
                  <a:cubicBezTo>
                    <a:pt x="187643" y="0"/>
                    <a:pt x="225743" y="35242"/>
                    <a:pt x="225743" y="102870"/>
                  </a:cubicBezTo>
                  <a:lnTo>
                    <a:pt x="225743" y="273367"/>
                  </a:lnTo>
                  <a:lnTo>
                    <a:pt x="166688" y="273367"/>
                  </a:lnTo>
                  <a:lnTo>
                    <a:pt x="166688" y="244792"/>
                  </a:lnTo>
                  <a:lnTo>
                    <a:pt x="165735" y="244792"/>
                  </a:lnTo>
                  <a:cubicBezTo>
                    <a:pt x="142875" y="268605"/>
                    <a:pt x="119063" y="279083"/>
                    <a:pt x="87630" y="279083"/>
                  </a:cubicBezTo>
                  <a:cubicBezTo>
                    <a:pt x="34290" y="279083"/>
                    <a:pt x="0" y="245745"/>
                    <a:pt x="0" y="194310"/>
                  </a:cubicBezTo>
                  <a:cubicBezTo>
                    <a:pt x="0" y="138113"/>
                    <a:pt x="40005" y="107633"/>
                    <a:pt x="114300" y="107633"/>
                  </a:cubicBezTo>
                  <a:close/>
                  <a:moveTo>
                    <a:pt x="103822" y="232410"/>
                  </a:moveTo>
                  <a:cubicBezTo>
                    <a:pt x="126683" y="232410"/>
                    <a:pt x="147638" y="220980"/>
                    <a:pt x="164783" y="200025"/>
                  </a:cubicBezTo>
                  <a:lnTo>
                    <a:pt x="164783" y="153352"/>
                  </a:lnTo>
                  <a:cubicBezTo>
                    <a:pt x="150495" y="149542"/>
                    <a:pt x="135255" y="148590"/>
                    <a:pt x="120968" y="148590"/>
                  </a:cubicBezTo>
                  <a:cubicBezTo>
                    <a:pt x="81915" y="148590"/>
                    <a:pt x="59055" y="164783"/>
                    <a:pt x="59055" y="192405"/>
                  </a:cubicBezTo>
                  <a:cubicBezTo>
                    <a:pt x="60008" y="217170"/>
                    <a:pt x="77153" y="232410"/>
                    <a:pt x="103822" y="23241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99" name="Freihandform: Form 248">
              <a:extLst>
                <a:ext uri="{FF2B5EF4-FFF2-40B4-BE49-F238E27FC236}">
                  <a16:creationId xmlns:a16="http://schemas.microsoft.com/office/drawing/2014/main" id="{2E076D1E-C222-3B40-9804-9A96A1349E0C}"/>
                </a:ext>
              </a:extLst>
            </p:cNvPr>
            <p:cNvSpPr/>
            <p:nvPr/>
          </p:nvSpPr>
          <p:spPr>
            <a:xfrm>
              <a:off x="6299834" y="3097529"/>
              <a:ext cx="162877" cy="391477"/>
            </a:xfrm>
            <a:custGeom>
              <a:avLst/>
              <a:gdLst>
                <a:gd name="connsiteX0" fmla="*/ 162878 w 162877"/>
                <a:gd name="connsiteY0" fmla="*/ 58103 h 391477"/>
                <a:gd name="connsiteX1" fmla="*/ 135255 w 162877"/>
                <a:gd name="connsiteY1" fmla="*/ 52388 h 391477"/>
                <a:gd name="connsiteX2" fmla="*/ 101918 w 162877"/>
                <a:gd name="connsiteY2" fmla="*/ 89535 h 391477"/>
                <a:gd name="connsiteX3" fmla="*/ 101918 w 162877"/>
                <a:gd name="connsiteY3" fmla="*/ 125730 h 391477"/>
                <a:gd name="connsiteX4" fmla="*/ 155258 w 162877"/>
                <a:gd name="connsiteY4" fmla="*/ 125730 h 391477"/>
                <a:gd name="connsiteX5" fmla="*/ 155258 w 162877"/>
                <a:gd name="connsiteY5" fmla="*/ 177165 h 391477"/>
                <a:gd name="connsiteX6" fmla="*/ 102870 w 162877"/>
                <a:gd name="connsiteY6" fmla="*/ 177165 h 391477"/>
                <a:gd name="connsiteX7" fmla="*/ 102870 w 162877"/>
                <a:gd name="connsiteY7" fmla="*/ 391478 h 391477"/>
                <a:gd name="connsiteX8" fmla="*/ 40958 w 162877"/>
                <a:gd name="connsiteY8" fmla="*/ 391478 h 391477"/>
                <a:gd name="connsiteX9" fmla="*/ 40958 w 162877"/>
                <a:gd name="connsiteY9" fmla="*/ 177165 h 391477"/>
                <a:gd name="connsiteX10" fmla="*/ 0 w 162877"/>
                <a:gd name="connsiteY10" fmla="*/ 177165 h 391477"/>
                <a:gd name="connsiteX11" fmla="*/ 0 w 162877"/>
                <a:gd name="connsiteY11" fmla="*/ 126683 h 391477"/>
                <a:gd name="connsiteX12" fmla="*/ 40958 w 162877"/>
                <a:gd name="connsiteY12" fmla="*/ 126683 h 391477"/>
                <a:gd name="connsiteX13" fmla="*/ 40958 w 162877"/>
                <a:gd name="connsiteY13" fmla="*/ 88583 h 391477"/>
                <a:gd name="connsiteX14" fmla="*/ 125730 w 162877"/>
                <a:gd name="connsiteY14" fmla="*/ 0 h 391477"/>
                <a:gd name="connsiteX15" fmla="*/ 162878 w 162877"/>
                <a:gd name="connsiteY15" fmla="*/ 5715 h 391477"/>
                <a:gd name="connsiteX16" fmla="*/ 162878 w 162877"/>
                <a:gd name="connsiteY16" fmla="*/ 58103 h 3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877" h="391477">
                  <a:moveTo>
                    <a:pt x="162878" y="58103"/>
                  </a:moveTo>
                  <a:cubicBezTo>
                    <a:pt x="154305" y="54293"/>
                    <a:pt x="144780" y="52388"/>
                    <a:pt x="135255" y="52388"/>
                  </a:cubicBezTo>
                  <a:cubicBezTo>
                    <a:pt x="111443" y="52388"/>
                    <a:pt x="101918" y="64770"/>
                    <a:pt x="101918" y="89535"/>
                  </a:cubicBezTo>
                  <a:lnTo>
                    <a:pt x="101918" y="125730"/>
                  </a:lnTo>
                  <a:lnTo>
                    <a:pt x="155258" y="125730"/>
                  </a:lnTo>
                  <a:lnTo>
                    <a:pt x="155258" y="177165"/>
                  </a:lnTo>
                  <a:lnTo>
                    <a:pt x="102870" y="177165"/>
                  </a:lnTo>
                  <a:lnTo>
                    <a:pt x="102870" y="391478"/>
                  </a:lnTo>
                  <a:lnTo>
                    <a:pt x="40958" y="391478"/>
                  </a:lnTo>
                  <a:lnTo>
                    <a:pt x="40958" y="177165"/>
                  </a:lnTo>
                  <a:lnTo>
                    <a:pt x="0" y="177165"/>
                  </a:lnTo>
                  <a:lnTo>
                    <a:pt x="0" y="126683"/>
                  </a:lnTo>
                  <a:lnTo>
                    <a:pt x="40958" y="126683"/>
                  </a:lnTo>
                  <a:lnTo>
                    <a:pt x="40958" y="88583"/>
                  </a:lnTo>
                  <a:cubicBezTo>
                    <a:pt x="40958" y="33338"/>
                    <a:pt x="65722" y="0"/>
                    <a:pt x="125730" y="0"/>
                  </a:cubicBezTo>
                  <a:cubicBezTo>
                    <a:pt x="139065" y="0"/>
                    <a:pt x="152400" y="1905"/>
                    <a:pt x="162878" y="5715"/>
                  </a:cubicBezTo>
                  <a:lnTo>
                    <a:pt x="162878" y="58103"/>
                  </a:lnTo>
                  <a:close/>
                </a:path>
              </a:pathLst>
            </a:custGeom>
            <a:grpFill/>
            <a:ln w="9525" cap="flat">
              <a:noFill/>
              <a:prstDash val="solid"/>
              <a:miter/>
            </a:ln>
          </p:spPr>
          <p:txBody>
            <a:bodyPr rtlCol="0" anchor="ctr"/>
            <a:lstStyle/>
            <a:p>
              <a:endParaRPr lang="de-DE" sz="1800">
                <a:solidFill>
                  <a:srgbClr val="FFFFFF"/>
                </a:solidFill>
              </a:endParaRPr>
            </a:p>
          </p:txBody>
        </p:sp>
        <p:sp>
          <p:nvSpPr>
            <p:cNvPr id="200" name="Freihandform: Form 249">
              <a:extLst>
                <a:ext uri="{FF2B5EF4-FFF2-40B4-BE49-F238E27FC236}">
                  <a16:creationId xmlns:a16="http://schemas.microsoft.com/office/drawing/2014/main" id="{C758E19F-A3E6-DC4E-9789-DC7750580FB2}"/>
                </a:ext>
              </a:extLst>
            </p:cNvPr>
            <p:cNvSpPr/>
            <p:nvPr/>
          </p:nvSpPr>
          <p:spPr>
            <a:xfrm>
              <a:off x="649700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7 w 165734"/>
                <a:gd name="connsiteY9" fmla="*/ 0 h 358140"/>
                <a:gd name="connsiteX10" fmla="*/ 101917 w 165734"/>
                <a:gd name="connsiteY10" fmla="*/ 86677 h 358140"/>
                <a:gd name="connsiteX11" fmla="*/ 165735 w 165734"/>
                <a:gd name="connsiteY11" fmla="*/ 86677 h 358140"/>
                <a:gd name="connsiteX12" fmla="*/ 165735 w 165734"/>
                <a:gd name="connsiteY12" fmla="*/ 138113 h 358140"/>
                <a:gd name="connsiteX13" fmla="*/ 101917 w 165734"/>
                <a:gd name="connsiteY13" fmla="*/ 138113 h 358140"/>
                <a:gd name="connsiteX14" fmla="*/ 101917 w 165734"/>
                <a:gd name="connsiteY14" fmla="*/ 269558 h 358140"/>
                <a:gd name="connsiteX15" fmla="*/ 130492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2"/>
                    <a:pt x="110490" y="304800"/>
                    <a:pt x="130492" y="304800"/>
                  </a:cubicBezTo>
                  <a:cubicBezTo>
                    <a:pt x="141922" y="303847"/>
                    <a:pt x="155257"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01" name="Freihandform: Form 250">
              <a:extLst>
                <a:ext uri="{FF2B5EF4-FFF2-40B4-BE49-F238E27FC236}">
                  <a16:creationId xmlns:a16="http://schemas.microsoft.com/office/drawing/2014/main" id="{61897E53-42DD-F042-8B31-00105441BF28}"/>
                </a:ext>
              </a:extLst>
            </p:cNvPr>
            <p:cNvSpPr/>
            <p:nvPr/>
          </p:nvSpPr>
          <p:spPr>
            <a:xfrm>
              <a:off x="6725601"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sz="1800">
                <a:solidFill>
                  <a:srgbClr val="FFFFFF"/>
                </a:solidFill>
              </a:endParaRPr>
            </a:p>
          </p:txBody>
        </p:sp>
        <p:sp>
          <p:nvSpPr>
            <p:cNvPr id="215" name="Freihandform: Form 251">
              <a:extLst>
                <a:ext uri="{FF2B5EF4-FFF2-40B4-BE49-F238E27FC236}">
                  <a16:creationId xmlns:a16="http://schemas.microsoft.com/office/drawing/2014/main" id="{44EC9ADB-C5DA-F04F-94C7-5C769CE19AFC}"/>
                </a:ext>
              </a:extLst>
            </p:cNvPr>
            <p:cNvSpPr/>
            <p:nvPr/>
          </p:nvSpPr>
          <p:spPr>
            <a:xfrm>
              <a:off x="6861809" y="3105149"/>
              <a:ext cx="79057" cy="384809"/>
            </a:xfrm>
            <a:custGeom>
              <a:avLst/>
              <a:gdLst>
                <a:gd name="connsiteX0" fmla="*/ 79057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7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7" y="38100"/>
                  </a:moveTo>
                  <a:cubicBezTo>
                    <a:pt x="79057" y="60008"/>
                    <a:pt x="60960" y="76200"/>
                    <a:pt x="39052" y="76200"/>
                  </a:cubicBezTo>
                  <a:cubicBezTo>
                    <a:pt x="17145" y="76200"/>
                    <a:pt x="0" y="60008"/>
                    <a:pt x="0" y="38100"/>
                  </a:cubicBezTo>
                  <a:cubicBezTo>
                    <a:pt x="0" y="16192"/>
                    <a:pt x="18097" y="0"/>
                    <a:pt x="39052" y="0"/>
                  </a:cubicBezTo>
                  <a:cubicBezTo>
                    <a:pt x="60960" y="0"/>
                    <a:pt x="79057" y="16192"/>
                    <a:pt x="79057"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sz="1800">
                <a:solidFill>
                  <a:srgbClr val="FFFFFF"/>
                </a:solidFill>
              </a:endParaRPr>
            </a:p>
          </p:txBody>
        </p:sp>
        <p:sp>
          <p:nvSpPr>
            <p:cNvPr id="216" name="Freihandform: Form 252">
              <a:extLst>
                <a:ext uri="{FF2B5EF4-FFF2-40B4-BE49-F238E27FC236}">
                  <a16:creationId xmlns:a16="http://schemas.microsoft.com/office/drawing/2014/main" id="{2341549D-F812-C643-A575-CB81CF463C95}"/>
                </a:ext>
              </a:extLst>
            </p:cNvPr>
            <p:cNvSpPr/>
            <p:nvPr/>
          </p:nvSpPr>
          <p:spPr>
            <a:xfrm>
              <a:off x="6998969"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2" y="193358"/>
                  </a:cubicBezTo>
                  <a:lnTo>
                    <a:pt x="222885" y="237173"/>
                  </a:lnTo>
                  <a:close/>
                </a:path>
              </a:pathLst>
            </a:custGeom>
            <a:grpFill/>
            <a:ln w="9525" cap="flat">
              <a:noFill/>
              <a:prstDash val="solid"/>
              <a:miter/>
            </a:ln>
          </p:spPr>
          <p:txBody>
            <a:bodyPr rtlCol="0" anchor="ctr"/>
            <a:lstStyle/>
            <a:p>
              <a:endParaRPr lang="de-DE" sz="1800">
                <a:solidFill>
                  <a:srgbClr val="FFFFFF"/>
                </a:solidFill>
              </a:endParaRPr>
            </a:p>
          </p:txBody>
        </p:sp>
        <p:sp>
          <p:nvSpPr>
            <p:cNvPr id="217" name="Freihandform: Form 253">
              <a:extLst>
                <a:ext uri="{FF2B5EF4-FFF2-40B4-BE49-F238E27FC236}">
                  <a16:creationId xmlns:a16="http://schemas.microsoft.com/office/drawing/2014/main" id="{E427CDAA-36D8-5144-88E4-5C70168455C7}"/>
                </a:ext>
              </a:extLst>
            </p:cNvPr>
            <p:cNvSpPr/>
            <p:nvPr/>
          </p:nvSpPr>
          <p:spPr>
            <a:xfrm>
              <a:off x="7277099" y="3101339"/>
              <a:ext cx="229552" cy="389572"/>
            </a:xfrm>
            <a:custGeom>
              <a:avLst/>
              <a:gdLst>
                <a:gd name="connsiteX0" fmla="*/ 229552 w 229552"/>
                <a:gd name="connsiteY0" fmla="*/ 388620 h 389572"/>
                <a:gd name="connsiteX1" fmla="*/ 166688 w 229552"/>
                <a:gd name="connsiteY1" fmla="*/ 388620 h 389572"/>
                <a:gd name="connsiteX2" fmla="*/ 166688 w 229552"/>
                <a:gd name="connsiteY2" fmla="*/ 236220 h 389572"/>
                <a:gd name="connsiteX3" fmla="*/ 117157 w 229552"/>
                <a:gd name="connsiteY3" fmla="*/ 171450 h 389572"/>
                <a:gd name="connsiteX4" fmla="*/ 61913 w 229552"/>
                <a:gd name="connsiteY4" fmla="*/ 236220 h 389572"/>
                <a:gd name="connsiteX5" fmla="*/ 61913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2" y="388620"/>
                  </a:moveTo>
                  <a:lnTo>
                    <a:pt x="166688" y="388620"/>
                  </a:lnTo>
                  <a:lnTo>
                    <a:pt x="166688" y="236220"/>
                  </a:lnTo>
                  <a:cubicBezTo>
                    <a:pt x="166688" y="197168"/>
                    <a:pt x="154305" y="171450"/>
                    <a:pt x="117157"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7"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sz="1800">
                <a:solidFill>
                  <a:srgbClr val="FFFFFF"/>
                </a:solidFill>
              </a:endParaRPr>
            </a:p>
          </p:txBody>
        </p:sp>
        <p:sp>
          <p:nvSpPr>
            <p:cNvPr id="218" name="Freihandform: Form 254">
              <a:extLst>
                <a:ext uri="{FF2B5EF4-FFF2-40B4-BE49-F238E27FC236}">
                  <a16:creationId xmlns:a16="http://schemas.microsoft.com/office/drawing/2014/main" id="{A1363515-AFB9-9E4E-9BC8-270F2C65C187}"/>
                </a:ext>
              </a:extLst>
            </p:cNvPr>
            <p:cNvSpPr/>
            <p:nvPr/>
          </p:nvSpPr>
          <p:spPr>
            <a:xfrm>
              <a:off x="7571422"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19" name="Freihandform: Form 255">
              <a:extLst>
                <a:ext uri="{FF2B5EF4-FFF2-40B4-BE49-F238E27FC236}">
                  <a16:creationId xmlns:a16="http://schemas.microsoft.com/office/drawing/2014/main" id="{C01CFFAF-8413-CD42-B698-F24691DF6BB4}"/>
                </a:ext>
              </a:extLst>
            </p:cNvPr>
            <p:cNvSpPr/>
            <p:nvPr/>
          </p:nvSpPr>
          <p:spPr>
            <a:xfrm>
              <a:off x="8041956" y="3122294"/>
              <a:ext cx="231457" cy="368617"/>
            </a:xfrm>
            <a:custGeom>
              <a:avLst/>
              <a:gdLst>
                <a:gd name="connsiteX0" fmla="*/ 231457 w 231457"/>
                <a:gd name="connsiteY0" fmla="*/ 60007 h 368617"/>
                <a:gd name="connsiteX1" fmla="*/ 65723 w 231457"/>
                <a:gd name="connsiteY1" fmla="*/ 60007 h 368617"/>
                <a:gd name="connsiteX2" fmla="*/ 65723 w 231457"/>
                <a:gd name="connsiteY2" fmla="*/ 151447 h 368617"/>
                <a:gd name="connsiteX3" fmla="*/ 189548 w 231457"/>
                <a:gd name="connsiteY3" fmla="*/ 151447 h 368617"/>
                <a:gd name="connsiteX4" fmla="*/ 189548 w 231457"/>
                <a:gd name="connsiteY4" fmla="*/ 211455 h 368617"/>
                <a:gd name="connsiteX5" fmla="*/ 65723 w 231457"/>
                <a:gd name="connsiteY5" fmla="*/ 211455 h 368617"/>
                <a:gd name="connsiteX6" fmla="*/ 65723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3" y="60007"/>
                  </a:lnTo>
                  <a:lnTo>
                    <a:pt x="65723" y="151447"/>
                  </a:lnTo>
                  <a:lnTo>
                    <a:pt x="189548" y="151447"/>
                  </a:lnTo>
                  <a:lnTo>
                    <a:pt x="189548" y="211455"/>
                  </a:lnTo>
                  <a:lnTo>
                    <a:pt x="65723" y="211455"/>
                  </a:lnTo>
                  <a:lnTo>
                    <a:pt x="65723"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sz="1800">
                <a:solidFill>
                  <a:srgbClr val="FFFFFF"/>
                </a:solidFill>
              </a:endParaRPr>
            </a:p>
          </p:txBody>
        </p:sp>
        <p:sp>
          <p:nvSpPr>
            <p:cNvPr id="220" name="Freihandform: Form 256">
              <a:extLst>
                <a:ext uri="{FF2B5EF4-FFF2-40B4-BE49-F238E27FC236}">
                  <a16:creationId xmlns:a16="http://schemas.microsoft.com/office/drawing/2014/main" id="{B79631C5-F839-004A-9E50-F07815F7B8F9}"/>
                </a:ext>
              </a:extLst>
            </p:cNvPr>
            <p:cNvSpPr/>
            <p:nvPr/>
          </p:nvSpPr>
          <p:spPr>
            <a:xfrm>
              <a:off x="8285780" y="3217544"/>
              <a:ext cx="225758" cy="279082"/>
            </a:xfrm>
            <a:custGeom>
              <a:avLst/>
              <a:gdLst>
                <a:gd name="connsiteX0" fmla="*/ 114317 w 225758"/>
                <a:gd name="connsiteY0" fmla="*/ 107633 h 279082"/>
                <a:gd name="connsiteX1" fmla="*/ 164799 w 225758"/>
                <a:gd name="connsiteY1" fmla="*/ 113347 h 279082"/>
                <a:gd name="connsiteX2" fmla="*/ 164799 w 225758"/>
                <a:gd name="connsiteY2" fmla="*/ 103822 h 279082"/>
                <a:gd name="connsiteX3" fmla="*/ 105744 w 225758"/>
                <a:gd name="connsiteY3" fmla="*/ 52388 h 279082"/>
                <a:gd name="connsiteX4" fmla="*/ 38117 w 225758"/>
                <a:gd name="connsiteY4" fmla="*/ 67627 h 279082"/>
                <a:gd name="connsiteX5" fmla="*/ 24781 w 225758"/>
                <a:gd name="connsiteY5" fmla="*/ 15240 h 279082"/>
                <a:gd name="connsiteX6" fmla="*/ 112412 w 225758"/>
                <a:gd name="connsiteY6" fmla="*/ 0 h 279082"/>
                <a:gd name="connsiteX7" fmla="*/ 225759 w 225758"/>
                <a:gd name="connsiteY7" fmla="*/ 102870 h 279082"/>
                <a:gd name="connsiteX8" fmla="*/ 225759 w 225758"/>
                <a:gd name="connsiteY8" fmla="*/ 273367 h 279082"/>
                <a:gd name="connsiteX9" fmla="*/ 166704 w 225758"/>
                <a:gd name="connsiteY9" fmla="*/ 273367 h 279082"/>
                <a:gd name="connsiteX10" fmla="*/ 166704 w 225758"/>
                <a:gd name="connsiteY10" fmla="*/ 244792 h 279082"/>
                <a:gd name="connsiteX11" fmla="*/ 165751 w 225758"/>
                <a:gd name="connsiteY11" fmla="*/ 244792 h 279082"/>
                <a:gd name="connsiteX12" fmla="*/ 87646 w 225758"/>
                <a:gd name="connsiteY12" fmla="*/ 279083 h 279082"/>
                <a:gd name="connsiteX13" fmla="*/ 17 w 225758"/>
                <a:gd name="connsiteY13" fmla="*/ 194310 h 279082"/>
                <a:gd name="connsiteX14" fmla="*/ 114317 w 225758"/>
                <a:gd name="connsiteY14" fmla="*/ 107633 h 279082"/>
                <a:gd name="connsiteX15" fmla="*/ 103839 w 225758"/>
                <a:gd name="connsiteY15" fmla="*/ 232410 h 279082"/>
                <a:gd name="connsiteX16" fmla="*/ 164799 w 225758"/>
                <a:gd name="connsiteY16" fmla="*/ 200025 h 279082"/>
                <a:gd name="connsiteX17" fmla="*/ 164799 w 225758"/>
                <a:gd name="connsiteY17" fmla="*/ 153352 h 279082"/>
                <a:gd name="connsiteX18" fmla="*/ 120984 w 225758"/>
                <a:gd name="connsiteY18" fmla="*/ 148590 h 279082"/>
                <a:gd name="connsiteX19" fmla="*/ 59071 w 225758"/>
                <a:gd name="connsiteY19" fmla="*/ 192405 h 279082"/>
                <a:gd name="connsiteX20" fmla="*/ 103839 w 225758"/>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8" h="279082">
                  <a:moveTo>
                    <a:pt x="114317" y="107633"/>
                  </a:moveTo>
                  <a:cubicBezTo>
                    <a:pt x="131462" y="107633"/>
                    <a:pt x="147654" y="108585"/>
                    <a:pt x="164799" y="113347"/>
                  </a:cubicBezTo>
                  <a:lnTo>
                    <a:pt x="164799" y="103822"/>
                  </a:lnTo>
                  <a:cubicBezTo>
                    <a:pt x="164799" y="69532"/>
                    <a:pt x="144796" y="52388"/>
                    <a:pt x="105744" y="52388"/>
                  </a:cubicBezTo>
                  <a:cubicBezTo>
                    <a:pt x="83837" y="52388"/>
                    <a:pt x="60024" y="57150"/>
                    <a:pt x="38117" y="67627"/>
                  </a:cubicBezTo>
                  <a:lnTo>
                    <a:pt x="24781" y="15240"/>
                  </a:lnTo>
                  <a:cubicBezTo>
                    <a:pt x="49546" y="5715"/>
                    <a:pt x="81931" y="0"/>
                    <a:pt x="112412" y="0"/>
                  </a:cubicBezTo>
                  <a:cubicBezTo>
                    <a:pt x="187659" y="0"/>
                    <a:pt x="225759" y="35242"/>
                    <a:pt x="225759" y="102870"/>
                  </a:cubicBezTo>
                  <a:lnTo>
                    <a:pt x="225759" y="273367"/>
                  </a:lnTo>
                  <a:lnTo>
                    <a:pt x="166704" y="273367"/>
                  </a:lnTo>
                  <a:lnTo>
                    <a:pt x="166704" y="244792"/>
                  </a:lnTo>
                  <a:lnTo>
                    <a:pt x="165751" y="244792"/>
                  </a:lnTo>
                  <a:cubicBezTo>
                    <a:pt x="142892" y="268605"/>
                    <a:pt x="119079" y="279083"/>
                    <a:pt x="87646" y="279083"/>
                  </a:cubicBezTo>
                  <a:cubicBezTo>
                    <a:pt x="34306" y="279083"/>
                    <a:pt x="17" y="245745"/>
                    <a:pt x="17" y="194310"/>
                  </a:cubicBezTo>
                  <a:cubicBezTo>
                    <a:pt x="-936" y="138113"/>
                    <a:pt x="39069" y="107633"/>
                    <a:pt x="114317" y="107633"/>
                  </a:cubicBezTo>
                  <a:close/>
                  <a:moveTo>
                    <a:pt x="103839" y="232410"/>
                  </a:moveTo>
                  <a:cubicBezTo>
                    <a:pt x="126699" y="232410"/>
                    <a:pt x="147654" y="220980"/>
                    <a:pt x="164799" y="200025"/>
                  </a:cubicBezTo>
                  <a:lnTo>
                    <a:pt x="164799" y="153352"/>
                  </a:lnTo>
                  <a:cubicBezTo>
                    <a:pt x="150512" y="149542"/>
                    <a:pt x="135271" y="148590"/>
                    <a:pt x="120984" y="148590"/>
                  </a:cubicBezTo>
                  <a:cubicBezTo>
                    <a:pt x="81931" y="148590"/>
                    <a:pt x="59071" y="164783"/>
                    <a:pt x="59071" y="192405"/>
                  </a:cubicBezTo>
                  <a:cubicBezTo>
                    <a:pt x="59071" y="217170"/>
                    <a:pt x="76217" y="232410"/>
                    <a:pt x="103839" y="23241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21" name="Freihandform: Form 257">
              <a:extLst>
                <a:ext uri="{FF2B5EF4-FFF2-40B4-BE49-F238E27FC236}">
                  <a16:creationId xmlns:a16="http://schemas.microsoft.com/office/drawing/2014/main" id="{FA3DA311-3935-7140-89D3-191C88999A40}"/>
                </a:ext>
              </a:extLst>
            </p:cNvPr>
            <p:cNvSpPr/>
            <p:nvPr/>
          </p:nvSpPr>
          <p:spPr>
            <a:xfrm>
              <a:off x="8590597"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sz="1800">
                <a:solidFill>
                  <a:srgbClr val="FFFFFF"/>
                </a:solidFill>
              </a:endParaRPr>
            </a:p>
          </p:txBody>
        </p:sp>
        <p:sp>
          <p:nvSpPr>
            <p:cNvPr id="222" name="Freihandform: Form 258">
              <a:extLst>
                <a:ext uri="{FF2B5EF4-FFF2-40B4-BE49-F238E27FC236}">
                  <a16:creationId xmlns:a16="http://schemas.microsoft.com/office/drawing/2014/main" id="{6A9AE662-35F9-8D4F-9FE9-6505C531277A}"/>
                </a:ext>
              </a:extLst>
            </p:cNvPr>
            <p:cNvSpPr/>
            <p:nvPr/>
          </p:nvSpPr>
          <p:spPr>
            <a:xfrm>
              <a:off x="8870631"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8"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sz="1800">
                <a:solidFill>
                  <a:srgbClr val="FFFFFF"/>
                </a:solidFill>
              </a:endParaRPr>
            </a:p>
          </p:txBody>
        </p:sp>
        <p:sp>
          <p:nvSpPr>
            <p:cNvPr id="223" name="Freihandform: Form 259">
              <a:extLst>
                <a:ext uri="{FF2B5EF4-FFF2-40B4-BE49-F238E27FC236}">
                  <a16:creationId xmlns:a16="http://schemas.microsoft.com/office/drawing/2014/main" id="{309C1A28-67C4-6649-A367-261B74070D3F}"/>
                </a:ext>
              </a:extLst>
            </p:cNvPr>
            <p:cNvSpPr/>
            <p:nvPr/>
          </p:nvSpPr>
          <p:spPr>
            <a:xfrm>
              <a:off x="9180194"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sz="1800">
                <a:solidFill>
                  <a:srgbClr val="FFFFFF"/>
                </a:solidFill>
              </a:endParaRPr>
            </a:p>
          </p:txBody>
        </p:sp>
        <p:sp>
          <p:nvSpPr>
            <p:cNvPr id="224" name="Freihandform: Form 260">
              <a:extLst>
                <a:ext uri="{FF2B5EF4-FFF2-40B4-BE49-F238E27FC236}">
                  <a16:creationId xmlns:a16="http://schemas.microsoft.com/office/drawing/2014/main" id="{A354BD9B-74D3-284A-96D5-6AC24C4D61AA}"/>
                </a:ext>
              </a:extLst>
            </p:cNvPr>
            <p:cNvSpPr/>
            <p:nvPr/>
          </p:nvSpPr>
          <p:spPr>
            <a:xfrm>
              <a:off x="9297351" y="3138487"/>
              <a:ext cx="165735" cy="358140"/>
            </a:xfrm>
            <a:custGeom>
              <a:avLst/>
              <a:gdLst>
                <a:gd name="connsiteX0" fmla="*/ 165735 w 165735"/>
                <a:gd name="connsiteY0" fmla="*/ 295275 h 358140"/>
                <a:gd name="connsiteX1" fmla="*/ 165735 w 165735"/>
                <a:gd name="connsiteY1" fmla="*/ 348615 h 358140"/>
                <a:gd name="connsiteX2" fmla="*/ 113348 w 165735"/>
                <a:gd name="connsiteY2" fmla="*/ 358140 h 358140"/>
                <a:gd name="connsiteX3" fmla="*/ 40958 w 165735"/>
                <a:gd name="connsiteY3" fmla="*/ 282892 h 358140"/>
                <a:gd name="connsiteX4" fmla="*/ 40958 w 165735"/>
                <a:gd name="connsiteY4" fmla="*/ 137160 h 358140"/>
                <a:gd name="connsiteX5" fmla="*/ 0 w 165735"/>
                <a:gd name="connsiteY5" fmla="*/ 137160 h 358140"/>
                <a:gd name="connsiteX6" fmla="*/ 0 w 165735"/>
                <a:gd name="connsiteY6" fmla="*/ 85725 h 358140"/>
                <a:gd name="connsiteX7" fmla="*/ 40005 w 165735"/>
                <a:gd name="connsiteY7" fmla="*/ 85725 h 358140"/>
                <a:gd name="connsiteX8" fmla="*/ 40005 w 165735"/>
                <a:gd name="connsiteY8" fmla="*/ 13335 h 358140"/>
                <a:gd name="connsiteX9" fmla="*/ 101918 w 165735"/>
                <a:gd name="connsiteY9" fmla="*/ 0 h 358140"/>
                <a:gd name="connsiteX10" fmla="*/ 101918 w 165735"/>
                <a:gd name="connsiteY10" fmla="*/ 86677 h 358140"/>
                <a:gd name="connsiteX11" fmla="*/ 165735 w 165735"/>
                <a:gd name="connsiteY11" fmla="*/ 86677 h 358140"/>
                <a:gd name="connsiteX12" fmla="*/ 165735 w 165735"/>
                <a:gd name="connsiteY12" fmla="*/ 138113 h 358140"/>
                <a:gd name="connsiteX13" fmla="*/ 101918 w 165735"/>
                <a:gd name="connsiteY13" fmla="*/ 138113 h 358140"/>
                <a:gd name="connsiteX14" fmla="*/ 101918 w 165735"/>
                <a:gd name="connsiteY14" fmla="*/ 269558 h 358140"/>
                <a:gd name="connsiteX15" fmla="*/ 130493 w 165735"/>
                <a:gd name="connsiteY15" fmla="*/ 304800 h 358140"/>
                <a:gd name="connsiteX16" fmla="*/ 165735 w 165735"/>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40">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3" y="303847"/>
                    <a:pt x="155258"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25" name="Freihandform: Form 261">
              <a:extLst>
                <a:ext uri="{FF2B5EF4-FFF2-40B4-BE49-F238E27FC236}">
                  <a16:creationId xmlns:a16="http://schemas.microsoft.com/office/drawing/2014/main" id="{B3459A70-E5FA-1C4B-8EE4-7B31B1EDA724}"/>
                </a:ext>
              </a:extLst>
            </p:cNvPr>
            <p:cNvSpPr/>
            <p:nvPr/>
          </p:nvSpPr>
          <p:spPr>
            <a:xfrm>
              <a:off x="9511664"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3 w 225742"/>
                <a:gd name="connsiteY7" fmla="*/ 210503 h 386715"/>
                <a:gd name="connsiteX8" fmla="*/ 225743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8 w 225742"/>
                <a:gd name="connsiteY15" fmla="*/ 72390 h 386715"/>
                <a:gd name="connsiteX16" fmla="*/ 26670 w 225742"/>
                <a:gd name="connsiteY16" fmla="*/ 36195 h 386715"/>
                <a:gd name="connsiteX17" fmla="*/ 63818 w 225742"/>
                <a:gd name="connsiteY17" fmla="*/ 0 h 386715"/>
                <a:gd name="connsiteX18" fmla="*/ 100965 w 225742"/>
                <a:gd name="connsiteY18" fmla="*/ 36195 h 386715"/>
                <a:gd name="connsiteX19" fmla="*/ 63818 w 225742"/>
                <a:gd name="connsiteY19" fmla="*/ 72390 h 386715"/>
                <a:gd name="connsiteX20" fmla="*/ 103823 w 225742"/>
                <a:gd name="connsiteY20" fmla="*/ 340042 h 386715"/>
                <a:gd name="connsiteX21" fmla="*/ 164783 w 225742"/>
                <a:gd name="connsiteY21" fmla="*/ 307658 h 386715"/>
                <a:gd name="connsiteX22" fmla="*/ 164783 w 225742"/>
                <a:gd name="connsiteY22" fmla="*/ 260985 h 386715"/>
                <a:gd name="connsiteX23" fmla="*/ 120968 w 225742"/>
                <a:gd name="connsiteY23" fmla="*/ 256222 h 386715"/>
                <a:gd name="connsiteX24" fmla="*/ 59055 w 225742"/>
                <a:gd name="connsiteY24" fmla="*/ 300038 h 386715"/>
                <a:gd name="connsiteX25" fmla="*/ 103823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3" y="107633"/>
                    <a:pt x="225743" y="142875"/>
                    <a:pt x="225743" y="210503"/>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0985"/>
                  </a:lnTo>
                  <a:cubicBezTo>
                    <a:pt x="150495" y="257175"/>
                    <a:pt x="135255" y="256222"/>
                    <a:pt x="120968" y="256222"/>
                  </a:cubicBezTo>
                  <a:cubicBezTo>
                    <a:pt x="81915" y="256222"/>
                    <a:pt x="59055" y="272415"/>
                    <a:pt x="59055" y="300038"/>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26" name="Freihandform: Form 262">
              <a:extLst>
                <a:ext uri="{FF2B5EF4-FFF2-40B4-BE49-F238E27FC236}">
                  <a16:creationId xmlns:a16="http://schemas.microsoft.com/office/drawing/2014/main" id="{9766CD5E-A9E6-EA46-9D0B-1018B9708BC2}"/>
                </a:ext>
              </a:extLst>
            </p:cNvPr>
            <p:cNvSpPr/>
            <p:nvPr/>
          </p:nvSpPr>
          <p:spPr>
            <a:xfrm>
              <a:off x="9785984"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7 w 165734"/>
                <a:gd name="connsiteY9" fmla="*/ 0 h 358140"/>
                <a:gd name="connsiteX10" fmla="*/ 101917 w 165734"/>
                <a:gd name="connsiteY10" fmla="*/ 86677 h 358140"/>
                <a:gd name="connsiteX11" fmla="*/ 165735 w 165734"/>
                <a:gd name="connsiteY11" fmla="*/ 86677 h 358140"/>
                <a:gd name="connsiteX12" fmla="*/ 165735 w 165734"/>
                <a:gd name="connsiteY12" fmla="*/ 138113 h 358140"/>
                <a:gd name="connsiteX13" fmla="*/ 101917 w 165734"/>
                <a:gd name="connsiteY13" fmla="*/ 138113 h 358140"/>
                <a:gd name="connsiteX14" fmla="*/ 101917 w 165734"/>
                <a:gd name="connsiteY14" fmla="*/ 269558 h 358140"/>
                <a:gd name="connsiteX15" fmla="*/ 130492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2"/>
                    <a:pt x="110490" y="304800"/>
                    <a:pt x="130492" y="304800"/>
                  </a:cubicBezTo>
                  <a:cubicBezTo>
                    <a:pt x="142875" y="303847"/>
                    <a:pt x="155257"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grpSp>
    </p:spTree>
    <p:extLst>
      <p:ext uri="{BB962C8B-B14F-4D97-AF65-F5344CB8AC3E}">
        <p14:creationId xmlns:p14="http://schemas.microsoft.com/office/powerpoint/2010/main" val="312132028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AD4BE38A-EB2B-4D3A-BA3A-60E064537934}"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9" y="1631156"/>
            <a:ext cx="11157746"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F5C59997-58CB-4A34-A7D6-744D4117FF64}"/>
              </a:ext>
            </a:extLst>
          </p:cNvPr>
          <p:cNvSpPr>
            <a:spLocks noGrp="1"/>
          </p:cNvSpPr>
          <p:nvPr>
            <p:ph type="title"/>
          </p:nvPr>
        </p:nvSpPr>
        <p:spPr/>
        <p:txBody>
          <a:bodyPr/>
          <a:lstStyle>
            <a:lvl1pPr>
              <a:defRPr>
                <a:solidFill>
                  <a:srgbClr val="041E42"/>
                </a:solidFill>
              </a:defRPr>
            </a:lvl1pPr>
          </a:lstStyle>
          <a:p>
            <a:r>
              <a:rPr lang="de-DE" dirty="0"/>
              <a:t>Mastertitelformat bearbeiten</a:t>
            </a:r>
          </a:p>
        </p:txBody>
      </p:sp>
      <p:sp>
        <p:nvSpPr>
          <p:cNvPr id="9" name="Bildplatzhalter 6">
            <a:extLst>
              <a:ext uri="{FF2B5EF4-FFF2-40B4-BE49-F238E27FC236}">
                <a16:creationId xmlns:a16="http://schemas.microsoft.com/office/drawing/2014/main" id="{25613776-0F22-42BA-AE5A-1B73727AAD1E}"/>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Textplatzhalter 9">
            <a:extLst>
              <a:ext uri="{FF2B5EF4-FFF2-40B4-BE49-F238E27FC236}">
                <a16:creationId xmlns:a16="http://schemas.microsoft.com/office/drawing/2014/main" id="{6F3463B9-219F-47BA-A610-FB7E4EFC87CD}"/>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1856141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folie | zw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63ACC082-19BF-4D34-BDBA-EB322D18BEAC}"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8"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extplatzhalter 6">
            <a:extLst>
              <a:ext uri="{FF2B5EF4-FFF2-40B4-BE49-F238E27FC236}">
                <a16:creationId xmlns:a16="http://schemas.microsoft.com/office/drawing/2014/main" id="{024A1079-17C2-45DE-A16B-14C152A08FA0}"/>
              </a:ext>
            </a:extLst>
          </p:cNvPr>
          <p:cNvSpPr>
            <a:spLocks noGrp="1"/>
          </p:cNvSpPr>
          <p:nvPr>
            <p:ph type="body" sz="quarter" idx="14"/>
          </p:nvPr>
        </p:nvSpPr>
        <p:spPr>
          <a:xfrm>
            <a:off x="6206330"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10" name="Bildplatzhalter 6">
            <a:extLst>
              <a:ext uri="{FF2B5EF4-FFF2-40B4-BE49-F238E27FC236}">
                <a16:creationId xmlns:a16="http://schemas.microsoft.com/office/drawing/2014/main" id="{6791738E-1095-45F8-98E2-D057FFD19CAA}"/>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Textplatzhalter 9">
            <a:extLst>
              <a:ext uri="{FF2B5EF4-FFF2-40B4-BE49-F238E27FC236}">
                <a16:creationId xmlns:a16="http://schemas.microsoft.com/office/drawing/2014/main" id="{D20B1B70-928F-438A-A4F8-3D6D25006E39}"/>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1271351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folie | dr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8401C556-645C-42D3-87FB-030FC3158F6C}"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551029" y="6634669"/>
            <a:ext cx="125034" cy="123111"/>
          </a:xfrm>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6" name="Titel 5">
            <a:extLst>
              <a:ext uri="{FF2B5EF4-FFF2-40B4-BE49-F238E27FC236}">
                <a16:creationId xmlns:a16="http://schemas.microsoft.com/office/drawing/2014/main" id="{636A777D-D5C6-4E84-A9C9-D0F4836A4C4E}"/>
              </a:ext>
            </a:extLst>
          </p:cNvPr>
          <p:cNvSpPr>
            <a:spLocks noGrp="1"/>
          </p:cNvSpPr>
          <p:nvPr>
            <p:ph type="title"/>
          </p:nvPr>
        </p:nvSpPr>
        <p:spPr/>
        <p:txBody>
          <a:bodyPr/>
          <a:lstStyle/>
          <a:p>
            <a:r>
              <a:rPr lang="de-DE"/>
              <a:t>Mastertitelformat bearbeiten</a:t>
            </a:r>
          </a:p>
        </p:txBody>
      </p:sp>
      <p:sp>
        <p:nvSpPr>
          <p:cNvPr id="11" name="Textplatzhalter 6">
            <a:extLst>
              <a:ext uri="{FF2B5EF4-FFF2-40B4-BE49-F238E27FC236}">
                <a16:creationId xmlns:a16="http://schemas.microsoft.com/office/drawing/2014/main" id="{D304591F-2FC9-4C29-9FE5-537955E3B924}"/>
              </a:ext>
            </a:extLst>
          </p:cNvPr>
          <p:cNvSpPr>
            <a:spLocks noGrp="1"/>
          </p:cNvSpPr>
          <p:nvPr>
            <p:ph type="body" sz="quarter" idx="16"/>
          </p:nvPr>
        </p:nvSpPr>
        <p:spPr>
          <a:xfrm>
            <a:off x="518321" y="1631158"/>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6">
            <a:extLst>
              <a:ext uri="{FF2B5EF4-FFF2-40B4-BE49-F238E27FC236}">
                <a16:creationId xmlns:a16="http://schemas.microsoft.com/office/drawing/2014/main" id="{D0C47385-EF97-44EE-867E-E9365B44CAA4}"/>
              </a:ext>
            </a:extLst>
          </p:cNvPr>
          <p:cNvSpPr>
            <a:spLocks noGrp="1"/>
          </p:cNvSpPr>
          <p:nvPr>
            <p:ph type="body" sz="quarter" idx="17"/>
          </p:nvPr>
        </p:nvSpPr>
        <p:spPr>
          <a:xfrm>
            <a:off x="8107245" y="1631158"/>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6">
            <a:extLst>
              <a:ext uri="{FF2B5EF4-FFF2-40B4-BE49-F238E27FC236}">
                <a16:creationId xmlns:a16="http://schemas.microsoft.com/office/drawing/2014/main" id="{E3F53468-6A74-4DFC-93FD-A760B9619657}"/>
              </a:ext>
            </a:extLst>
          </p:cNvPr>
          <p:cNvSpPr>
            <a:spLocks noGrp="1"/>
          </p:cNvSpPr>
          <p:nvPr>
            <p:ph type="body" sz="quarter" idx="18"/>
          </p:nvPr>
        </p:nvSpPr>
        <p:spPr>
          <a:xfrm>
            <a:off x="4312783" y="1631158"/>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Bildplatzhalter 6">
            <a:extLst>
              <a:ext uri="{FF2B5EF4-FFF2-40B4-BE49-F238E27FC236}">
                <a16:creationId xmlns:a16="http://schemas.microsoft.com/office/drawing/2014/main" id="{86333803-0B38-4F61-95AE-49DCFFD7FB88}"/>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4" name="Textplatzhalter 9">
            <a:extLst>
              <a:ext uri="{FF2B5EF4-FFF2-40B4-BE49-F238E27FC236}">
                <a16:creationId xmlns:a16="http://schemas.microsoft.com/office/drawing/2014/main" id="{D8037CEF-DC8D-42F8-A101-D7A662C38F36}"/>
              </a:ext>
            </a:extLst>
          </p:cNvPr>
          <p:cNvSpPr>
            <a:spLocks noGrp="1"/>
          </p:cNvSpPr>
          <p:nvPr>
            <p:ph type="body" sz="quarter" idx="37"/>
          </p:nvPr>
        </p:nvSpPr>
        <p:spPr>
          <a:xfrm>
            <a:off x="518317" y="687598"/>
            <a:ext cx="6844386" cy="270882"/>
          </a:xfrm>
        </p:spPr>
        <p:txBody>
          <a:bodyPr wrap="square">
            <a:spAutoFit/>
          </a:bodyPr>
          <a:lstStyle>
            <a:lvl1pPr>
              <a:defRPr sz="1600">
                <a:solidFill>
                  <a:schemeClr val="accent3"/>
                </a:solidFill>
              </a:defRPr>
            </a:lvl1pPr>
          </a:lstStyle>
          <a:p>
            <a:pPr lvl="0"/>
            <a:r>
              <a:rPr lang="de-DE" dirty="0"/>
              <a:t>Mastertextformat bearbeiten</a:t>
            </a:r>
          </a:p>
        </p:txBody>
      </p:sp>
    </p:spTree>
    <p:extLst>
      <p:ext uri="{BB962C8B-B14F-4D97-AF65-F5344CB8AC3E}">
        <p14:creationId xmlns:p14="http://schemas.microsoft.com/office/powerpoint/2010/main" val="36605380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Bild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08F45246-EA9D-44AC-8282-2F0AC2B129E1}"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8"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lvl1pPr>
              <a:defRPr>
                <a:solidFill>
                  <a:srgbClr val="041E42"/>
                </a:solidFill>
              </a:defRPr>
            </a:lvl1pPr>
          </a:lstStyle>
          <a:p>
            <a:r>
              <a:rPr lang="de-DE" dirty="0"/>
              <a:t>Mastertitelformat bearbeiten</a:t>
            </a:r>
          </a:p>
        </p:txBody>
      </p:sp>
      <p:sp>
        <p:nvSpPr>
          <p:cNvPr id="10" name="Bildplatzhalter 8">
            <a:extLst>
              <a:ext uri="{FF2B5EF4-FFF2-40B4-BE49-F238E27FC236}">
                <a16:creationId xmlns:a16="http://schemas.microsoft.com/office/drawing/2014/main" id="{3A0E3338-4E71-4920-9A06-A4D408E5A297}"/>
              </a:ext>
            </a:extLst>
          </p:cNvPr>
          <p:cNvSpPr>
            <a:spLocks noGrp="1"/>
          </p:cNvSpPr>
          <p:nvPr>
            <p:ph type="pic" sz="quarter" idx="25" hasCustomPrompt="1"/>
          </p:nvPr>
        </p:nvSpPr>
        <p:spPr>
          <a:xfrm>
            <a:off x="6206330" y="1631156"/>
            <a:ext cx="5469732" cy="4569619"/>
          </a:xfrm>
          <a:solidFill>
            <a:schemeClr val="bg1">
              <a:lumMod val="95000"/>
            </a:schemeClr>
          </a:solidFill>
        </p:spPr>
        <p:txBody>
          <a:bodyPr/>
          <a:lstStyle/>
          <a:p>
            <a:r>
              <a:rPr lang="de-DE"/>
              <a:t> </a:t>
            </a:r>
          </a:p>
        </p:txBody>
      </p:sp>
      <p:sp>
        <p:nvSpPr>
          <p:cNvPr id="11" name="Bildplatzhalter 6">
            <a:extLst>
              <a:ext uri="{FF2B5EF4-FFF2-40B4-BE49-F238E27FC236}">
                <a16:creationId xmlns:a16="http://schemas.microsoft.com/office/drawing/2014/main" id="{8D50DB04-91D7-4C23-96CE-09E0502D14CD}"/>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2" name="Textplatzhalter 9">
            <a:extLst>
              <a:ext uri="{FF2B5EF4-FFF2-40B4-BE49-F238E27FC236}">
                <a16:creationId xmlns:a16="http://schemas.microsoft.com/office/drawing/2014/main" id="{83009F8A-4A00-4A24-A6D8-404B72DE25C4}"/>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411410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DAA82-BFF3-46B3-99C0-9514DEC6F55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D1889-51C2-41DE-A72E-70D6C5A7A29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ld- Textfolie">
    <p:spTree>
      <p:nvGrpSpPr>
        <p:cNvPr id="1" name=""/>
        <p:cNvGrpSpPr/>
        <p:nvPr/>
      </p:nvGrpSpPr>
      <p:grpSpPr>
        <a:xfrm>
          <a:off x="0" y="0"/>
          <a:ext cx="0" cy="0"/>
          <a:chOff x="0" y="0"/>
          <a:chExt cx="0" cy="0"/>
        </a:xfrm>
      </p:grpSpPr>
      <p:sp>
        <p:nvSpPr>
          <p:cNvPr id="10" name="Bildplatzhalter 8">
            <a:extLst>
              <a:ext uri="{FF2B5EF4-FFF2-40B4-BE49-F238E27FC236}">
                <a16:creationId xmlns:a16="http://schemas.microsoft.com/office/drawing/2014/main" id="{3A0E3338-4E71-4920-9A06-A4D408E5A297}"/>
              </a:ext>
            </a:extLst>
          </p:cNvPr>
          <p:cNvSpPr>
            <a:spLocks noGrp="1"/>
          </p:cNvSpPr>
          <p:nvPr>
            <p:ph type="pic" sz="quarter" idx="25" hasCustomPrompt="1"/>
          </p:nvPr>
        </p:nvSpPr>
        <p:spPr>
          <a:xfrm>
            <a:off x="518318" y="1631156"/>
            <a:ext cx="5469732" cy="4569619"/>
          </a:xfrm>
          <a:solidFill>
            <a:schemeClr val="bg1">
              <a:lumMod val="95000"/>
            </a:schemeClr>
          </a:solidFill>
        </p:spPr>
        <p:txBody>
          <a:bodyPr/>
          <a:lstStyle/>
          <a:p>
            <a:r>
              <a:rPr lang="de-DE"/>
              <a:t> </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7FAD71A9-818B-4A2E-8A37-E98B7E8971F2}"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551029" y="6634669"/>
            <a:ext cx="125034" cy="123111"/>
          </a:xfrm>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6206332"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11" name="Bildplatzhalter 6">
            <a:extLst>
              <a:ext uri="{FF2B5EF4-FFF2-40B4-BE49-F238E27FC236}">
                <a16:creationId xmlns:a16="http://schemas.microsoft.com/office/drawing/2014/main" id="{1C6D487A-3469-4A14-880C-0C0352BFC29A}"/>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2" name="Textplatzhalter 9">
            <a:extLst>
              <a:ext uri="{FF2B5EF4-FFF2-40B4-BE49-F238E27FC236}">
                <a16:creationId xmlns:a16="http://schemas.microsoft.com/office/drawing/2014/main" id="{FFCDCB26-1E50-4916-A928-F93F50FC8209}"/>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961893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ildfolie | mit Störer">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C430C106-4EB7-47B9-8F1D-0BFCFBEAECE6}"/>
              </a:ext>
            </a:extLst>
          </p:cNvPr>
          <p:cNvSpPr>
            <a:spLocks noGrp="1"/>
          </p:cNvSpPr>
          <p:nvPr>
            <p:ph type="pic" sz="quarter" idx="13" hasCustomPrompt="1"/>
          </p:nvPr>
        </p:nvSpPr>
        <p:spPr>
          <a:xfrm>
            <a:off x="0" y="0"/>
            <a:ext cx="12192000" cy="6858000"/>
          </a:xfrm>
          <a:solidFill>
            <a:schemeClr val="bg1">
              <a:lumMod val="95000"/>
            </a:schemeClr>
          </a:solidFill>
        </p:spPr>
        <p:txBody>
          <a:bodyPr/>
          <a:lstStyle/>
          <a:p>
            <a:r>
              <a:rPr lang="de-DE"/>
              <a:t> </a:t>
            </a:r>
          </a:p>
        </p:txBody>
      </p:sp>
      <p:sp>
        <p:nvSpPr>
          <p:cNvPr id="7" name="Textplatzhalter 6">
            <a:extLst>
              <a:ext uri="{FF2B5EF4-FFF2-40B4-BE49-F238E27FC236}">
                <a16:creationId xmlns:a16="http://schemas.microsoft.com/office/drawing/2014/main" id="{D1CD45B2-C7E2-4C43-84ED-BFB6DC4E84E4}"/>
              </a:ext>
            </a:extLst>
          </p:cNvPr>
          <p:cNvSpPr>
            <a:spLocks noGrp="1"/>
          </p:cNvSpPr>
          <p:nvPr>
            <p:ph type="body" sz="quarter" idx="14"/>
          </p:nvPr>
        </p:nvSpPr>
        <p:spPr>
          <a:xfrm>
            <a:off x="518319" y="3431381"/>
            <a:ext cx="3571200" cy="2769394"/>
          </a:xfrm>
          <a:solidFill>
            <a:schemeClr val="bg1"/>
          </a:solidFill>
        </p:spPr>
        <p:txBody>
          <a:bodyPr wrap="square" lIns="180000" tIns="180000" rIns="360000" bIns="18000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grpSp>
        <p:nvGrpSpPr>
          <p:cNvPr id="4" name="Gruppieren 3">
            <a:extLst>
              <a:ext uri="{FF2B5EF4-FFF2-40B4-BE49-F238E27FC236}">
                <a16:creationId xmlns:a16="http://schemas.microsoft.com/office/drawing/2014/main" id="{DFE029E8-09EC-45DC-B2BB-25B2B1C145AC}"/>
              </a:ext>
            </a:extLst>
          </p:cNvPr>
          <p:cNvGrpSpPr/>
          <p:nvPr userDrawn="1"/>
        </p:nvGrpSpPr>
        <p:grpSpPr>
          <a:xfrm>
            <a:off x="-390525" y="160149"/>
            <a:ext cx="333376" cy="136812"/>
            <a:chOff x="-133350" y="2711163"/>
            <a:chExt cx="333375" cy="136812"/>
          </a:xfrm>
        </p:grpSpPr>
        <p:cxnSp>
          <p:nvCxnSpPr>
            <p:cNvPr id="5" name="Gerader Verbinder 4">
              <a:extLst>
                <a:ext uri="{FF2B5EF4-FFF2-40B4-BE49-F238E27FC236}">
                  <a16:creationId xmlns:a16="http://schemas.microsoft.com/office/drawing/2014/main" id="{D3613C15-D9EF-4DBF-8B74-3D509941276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8E0568E8-B36B-404B-9E38-F367F7DFCF81}"/>
                </a:ext>
              </a:extLst>
            </p:cNvPr>
            <p:cNvSpPr txBox="1"/>
            <p:nvPr userDrawn="1"/>
          </p:nvSpPr>
          <p:spPr>
            <a:xfrm>
              <a:off x="-96504"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08,70</a:t>
              </a:r>
            </a:p>
          </p:txBody>
        </p:sp>
      </p:grpSp>
      <p:grpSp>
        <p:nvGrpSpPr>
          <p:cNvPr id="8" name="Gruppieren 7">
            <a:extLst>
              <a:ext uri="{FF2B5EF4-FFF2-40B4-BE49-F238E27FC236}">
                <a16:creationId xmlns:a16="http://schemas.microsoft.com/office/drawing/2014/main" id="{54EB1BCB-8EFE-43BA-AE53-9984B9F11B54}"/>
              </a:ext>
            </a:extLst>
          </p:cNvPr>
          <p:cNvGrpSpPr/>
          <p:nvPr userDrawn="1"/>
        </p:nvGrpSpPr>
        <p:grpSpPr>
          <a:xfrm>
            <a:off x="-390525" y="1131699"/>
            <a:ext cx="333376" cy="136812"/>
            <a:chOff x="-133350" y="2711163"/>
            <a:chExt cx="333375" cy="136812"/>
          </a:xfrm>
        </p:grpSpPr>
        <p:cxnSp>
          <p:nvCxnSpPr>
            <p:cNvPr id="10" name="Gerader Verbinder 9">
              <a:extLst>
                <a:ext uri="{FF2B5EF4-FFF2-40B4-BE49-F238E27FC236}">
                  <a16:creationId xmlns:a16="http://schemas.microsoft.com/office/drawing/2014/main" id="{B189016C-ED2A-474D-A417-5E0F497B514E}"/>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9856DE16-FDEC-4063-8C73-CBF95C803B59}"/>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06,00</a:t>
              </a:r>
            </a:p>
          </p:txBody>
        </p:sp>
      </p:grpSp>
      <p:grpSp>
        <p:nvGrpSpPr>
          <p:cNvPr id="12" name="Gruppieren 11">
            <a:extLst>
              <a:ext uri="{FF2B5EF4-FFF2-40B4-BE49-F238E27FC236}">
                <a16:creationId xmlns:a16="http://schemas.microsoft.com/office/drawing/2014/main" id="{E3759D02-378A-4C73-8CA4-E4FB217B94E6}"/>
              </a:ext>
            </a:extLst>
          </p:cNvPr>
          <p:cNvGrpSpPr/>
          <p:nvPr userDrawn="1"/>
        </p:nvGrpSpPr>
        <p:grpSpPr>
          <a:xfrm>
            <a:off x="-390525" y="1491959"/>
            <a:ext cx="333376" cy="136812"/>
            <a:chOff x="-133350" y="2711163"/>
            <a:chExt cx="333375" cy="136812"/>
          </a:xfrm>
        </p:grpSpPr>
        <p:cxnSp>
          <p:nvCxnSpPr>
            <p:cNvPr id="13" name="Gerader Verbinder 12">
              <a:extLst>
                <a:ext uri="{FF2B5EF4-FFF2-40B4-BE49-F238E27FC236}">
                  <a16:creationId xmlns:a16="http://schemas.microsoft.com/office/drawing/2014/main" id="{612F9041-226E-4E23-B398-1F7D9044B54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618D5641-3E9B-4072-8388-BB46336975A8}"/>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05,00</a:t>
              </a:r>
            </a:p>
          </p:txBody>
        </p:sp>
      </p:grpSp>
      <p:grpSp>
        <p:nvGrpSpPr>
          <p:cNvPr id="15" name="Gruppieren 14">
            <a:extLst>
              <a:ext uri="{FF2B5EF4-FFF2-40B4-BE49-F238E27FC236}">
                <a16:creationId xmlns:a16="http://schemas.microsoft.com/office/drawing/2014/main" id="{870072D5-E220-4946-9EE1-80DFB58C3A38}"/>
              </a:ext>
            </a:extLst>
          </p:cNvPr>
          <p:cNvGrpSpPr/>
          <p:nvPr userDrawn="1"/>
        </p:nvGrpSpPr>
        <p:grpSpPr>
          <a:xfrm>
            <a:off x="-390525" y="3292184"/>
            <a:ext cx="333376" cy="136812"/>
            <a:chOff x="-133350" y="2711163"/>
            <a:chExt cx="333375" cy="136812"/>
          </a:xfrm>
        </p:grpSpPr>
        <p:cxnSp>
          <p:nvCxnSpPr>
            <p:cNvPr id="16" name="Gerader Verbinder 15">
              <a:extLst>
                <a:ext uri="{FF2B5EF4-FFF2-40B4-BE49-F238E27FC236}">
                  <a16:creationId xmlns:a16="http://schemas.microsoft.com/office/drawing/2014/main" id="{0A43D9D6-7790-4E94-8493-67757E33734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8E7E0758-62D1-453D-B55E-FDC4CCE3C6E4}"/>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00,00</a:t>
              </a:r>
            </a:p>
          </p:txBody>
        </p:sp>
      </p:grpSp>
      <p:grpSp>
        <p:nvGrpSpPr>
          <p:cNvPr id="18" name="Gruppieren 17">
            <a:extLst>
              <a:ext uri="{FF2B5EF4-FFF2-40B4-BE49-F238E27FC236}">
                <a16:creationId xmlns:a16="http://schemas.microsoft.com/office/drawing/2014/main" id="{84310EC5-28E5-4146-A748-79C1FCA769F0}"/>
              </a:ext>
            </a:extLst>
          </p:cNvPr>
          <p:cNvGrpSpPr/>
          <p:nvPr userDrawn="1"/>
        </p:nvGrpSpPr>
        <p:grpSpPr>
          <a:xfrm>
            <a:off x="-390525" y="6063959"/>
            <a:ext cx="333376" cy="136812"/>
            <a:chOff x="-133350" y="2711163"/>
            <a:chExt cx="333375" cy="136812"/>
          </a:xfrm>
        </p:grpSpPr>
        <p:cxnSp>
          <p:nvCxnSpPr>
            <p:cNvPr id="19" name="Gerader Verbinder 18">
              <a:extLst>
                <a:ext uri="{FF2B5EF4-FFF2-40B4-BE49-F238E27FC236}">
                  <a16:creationId xmlns:a16="http://schemas.microsoft.com/office/drawing/2014/main" id="{2D5BC590-E7B8-48F8-AAC5-6799BCBDEB4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DF5B0BA6-3F36-41A3-8125-15AA496849C8}"/>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07,70</a:t>
              </a:r>
            </a:p>
          </p:txBody>
        </p:sp>
      </p:grpSp>
      <p:grpSp>
        <p:nvGrpSpPr>
          <p:cNvPr id="21" name="Gruppieren 20">
            <a:extLst>
              <a:ext uri="{FF2B5EF4-FFF2-40B4-BE49-F238E27FC236}">
                <a16:creationId xmlns:a16="http://schemas.microsoft.com/office/drawing/2014/main" id="{07018BC3-E9D3-4DC9-9093-D415FD96426D}"/>
              </a:ext>
            </a:extLst>
          </p:cNvPr>
          <p:cNvGrpSpPr/>
          <p:nvPr userDrawn="1"/>
        </p:nvGrpSpPr>
        <p:grpSpPr>
          <a:xfrm>
            <a:off x="-390525" y="6495759"/>
            <a:ext cx="333376" cy="136812"/>
            <a:chOff x="-133350" y="2711163"/>
            <a:chExt cx="333375" cy="136812"/>
          </a:xfrm>
        </p:grpSpPr>
        <p:cxnSp>
          <p:nvCxnSpPr>
            <p:cNvPr id="22" name="Gerader Verbinder 21">
              <a:extLst>
                <a:ext uri="{FF2B5EF4-FFF2-40B4-BE49-F238E27FC236}">
                  <a16:creationId xmlns:a16="http://schemas.microsoft.com/office/drawing/2014/main" id="{38F1A063-9C9E-48DF-9813-A4EA4497C2D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F79F31FE-DC89-4DED-A231-3D8DCBF48D98}"/>
                </a:ext>
              </a:extLst>
            </p:cNvPr>
            <p:cNvSpPr txBox="1"/>
            <p:nvPr userDrawn="1"/>
          </p:nvSpPr>
          <p:spPr>
            <a:xfrm>
              <a:off x="-96502"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08,90</a:t>
              </a:r>
            </a:p>
          </p:txBody>
        </p:sp>
      </p:grpSp>
      <p:grpSp>
        <p:nvGrpSpPr>
          <p:cNvPr id="24" name="Gruppieren 23">
            <a:extLst>
              <a:ext uri="{FF2B5EF4-FFF2-40B4-BE49-F238E27FC236}">
                <a16:creationId xmlns:a16="http://schemas.microsoft.com/office/drawing/2014/main" id="{F7DF8EA8-3E45-431B-90A0-140583E1D079}"/>
              </a:ext>
            </a:extLst>
          </p:cNvPr>
          <p:cNvGrpSpPr/>
          <p:nvPr userDrawn="1"/>
        </p:nvGrpSpPr>
        <p:grpSpPr>
          <a:xfrm rot="16200000">
            <a:off x="279024" y="-301767"/>
            <a:ext cx="333375" cy="142066"/>
            <a:chOff x="-133350" y="2705909"/>
            <a:chExt cx="333375" cy="142066"/>
          </a:xfrm>
        </p:grpSpPr>
        <p:cxnSp>
          <p:nvCxnSpPr>
            <p:cNvPr id="25" name="Gerader Verbinder 24">
              <a:extLst>
                <a:ext uri="{FF2B5EF4-FFF2-40B4-BE49-F238E27FC236}">
                  <a16:creationId xmlns:a16="http://schemas.microsoft.com/office/drawing/2014/main" id="{B300055A-A6D6-4CE1-986A-0930765E029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0B2C23E7-0482-498A-B984-44C6CF40F3B6}"/>
                </a:ext>
              </a:extLst>
            </p:cNvPr>
            <p:cNvSpPr txBox="1"/>
            <p:nvPr userDrawn="1"/>
          </p:nvSpPr>
          <p:spPr>
            <a:xfrm>
              <a:off x="-96506" y="270590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grpSp>
        <p:nvGrpSpPr>
          <p:cNvPr id="27" name="Gruppieren 26">
            <a:extLst>
              <a:ext uri="{FF2B5EF4-FFF2-40B4-BE49-F238E27FC236}">
                <a16:creationId xmlns:a16="http://schemas.microsoft.com/office/drawing/2014/main" id="{AC7A65B2-F352-4DA5-9A36-9105D478D2C2}"/>
              </a:ext>
            </a:extLst>
          </p:cNvPr>
          <p:cNvGrpSpPr/>
          <p:nvPr userDrawn="1"/>
        </p:nvGrpSpPr>
        <p:grpSpPr>
          <a:xfrm rot="16200000">
            <a:off x="5750331" y="-301766"/>
            <a:ext cx="333375" cy="142062"/>
            <a:chOff x="-133350" y="2705913"/>
            <a:chExt cx="333375" cy="142062"/>
          </a:xfrm>
        </p:grpSpPr>
        <p:cxnSp>
          <p:nvCxnSpPr>
            <p:cNvPr id="28" name="Gerader Verbinder 27">
              <a:extLst>
                <a:ext uri="{FF2B5EF4-FFF2-40B4-BE49-F238E27FC236}">
                  <a16:creationId xmlns:a16="http://schemas.microsoft.com/office/drawing/2014/main" id="{4D9AE9BE-891D-491B-98F9-78F552DDC82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259A48F-52D3-481E-86F8-360FED16B872}"/>
                </a:ext>
              </a:extLst>
            </p:cNvPr>
            <p:cNvSpPr txBox="1"/>
            <p:nvPr userDrawn="1"/>
          </p:nvSpPr>
          <p:spPr>
            <a:xfrm>
              <a:off x="-96503" y="2705913"/>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grpSp>
        <p:nvGrpSpPr>
          <p:cNvPr id="30" name="Gruppieren 29">
            <a:extLst>
              <a:ext uri="{FF2B5EF4-FFF2-40B4-BE49-F238E27FC236}">
                <a16:creationId xmlns:a16="http://schemas.microsoft.com/office/drawing/2014/main" id="{7ADB04CE-94F5-430A-9FF1-01DE211731F2}"/>
              </a:ext>
            </a:extLst>
          </p:cNvPr>
          <p:cNvGrpSpPr/>
          <p:nvPr userDrawn="1"/>
        </p:nvGrpSpPr>
        <p:grpSpPr>
          <a:xfrm>
            <a:off x="6198675" y="-397423"/>
            <a:ext cx="135422" cy="333375"/>
            <a:chOff x="6411420" y="-397424"/>
            <a:chExt cx="135422" cy="333375"/>
          </a:xfrm>
        </p:grpSpPr>
        <p:cxnSp>
          <p:nvCxnSpPr>
            <p:cNvPr id="31" name="Gerader Verbinder 30">
              <a:extLst>
                <a:ext uri="{FF2B5EF4-FFF2-40B4-BE49-F238E27FC236}">
                  <a16:creationId xmlns:a16="http://schemas.microsoft.com/office/drawing/2014/main" id="{50411913-7BEC-4F33-BDE8-154F93D079C8}"/>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A40BADBF-D4AC-4B48-AE66-D79BD3055404}"/>
                </a:ext>
              </a:extLst>
            </p:cNvPr>
            <p:cNvSpPr txBox="1"/>
            <p:nvPr userDrawn="1"/>
          </p:nvSpPr>
          <p:spPr>
            <a:xfrm rot="16200000">
              <a:off x="6349288" y="-29844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cxnSp>
        <p:nvCxnSpPr>
          <p:cNvPr id="33" name="Gerader Verbinder 32">
            <a:extLst>
              <a:ext uri="{FF2B5EF4-FFF2-40B4-BE49-F238E27FC236}">
                <a16:creationId xmlns:a16="http://schemas.microsoft.com/office/drawing/2014/main" id="{CB5DA2A5-4F29-4DF6-A342-0A7B4878AAB5}"/>
              </a:ext>
            </a:extLst>
          </p:cNvPr>
          <p:cNvCxnSpPr>
            <a:cxnSpLocks/>
          </p:cNvCxnSpPr>
          <p:nvPr userDrawn="1"/>
        </p:nvCxnSpPr>
        <p:spPr>
          <a:xfrm rot="16200000">
            <a:off x="5929314"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FF2B5EF4-FFF2-40B4-BE49-F238E27FC236}">
                <a16:creationId xmlns:a16="http://schemas.microsoft.com/office/drawing/2014/main" id="{E820BD84-9211-4C19-A40B-4121AD892514}"/>
              </a:ext>
            </a:extLst>
          </p:cNvPr>
          <p:cNvGrpSpPr/>
          <p:nvPr userDrawn="1"/>
        </p:nvGrpSpPr>
        <p:grpSpPr>
          <a:xfrm rot="16200000">
            <a:off x="11444702" y="-301769"/>
            <a:ext cx="333375" cy="142058"/>
            <a:chOff x="-133350" y="2705917"/>
            <a:chExt cx="333375" cy="142058"/>
          </a:xfrm>
        </p:grpSpPr>
        <p:cxnSp>
          <p:nvCxnSpPr>
            <p:cNvPr id="35" name="Gerader Verbinder 34">
              <a:extLst>
                <a:ext uri="{FF2B5EF4-FFF2-40B4-BE49-F238E27FC236}">
                  <a16:creationId xmlns:a16="http://schemas.microsoft.com/office/drawing/2014/main" id="{21C7D9CA-751B-4809-9338-47DDC5D1A72D}"/>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D1C22B97-CFD8-4E78-BF7E-02A71F190F83}"/>
                </a:ext>
              </a:extLst>
            </p:cNvPr>
            <p:cNvSpPr txBox="1"/>
            <p:nvPr userDrawn="1"/>
          </p:nvSpPr>
          <p:spPr>
            <a:xfrm>
              <a:off x="-96498" y="2705917"/>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spTree>
    <p:extLst>
      <p:ext uri="{BB962C8B-B14F-4D97-AF65-F5344CB8AC3E}">
        <p14:creationId xmlns:p14="http://schemas.microsoft.com/office/powerpoint/2010/main" val="3938288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ldfolie | 1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30CF7457-C8AB-4044-B935-CD3DF3246568}"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13" name="Titel 12">
            <a:extLst>
              <a:ext uri="{FF2B5EF4-FFF2-40B4-BE49-F238E27FC236}">
                <a16:creationId xmlns:a16="http://schemas.microsoft.com/office/drawing/2014/main" id="{6A4CB3A7-ACED-41D0-8E35-318CD3693EA9}"/>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10" name="Bildplatzhalter 8">
            <a:extLst>
              <a:ext uri="{FF2B5EF4-FFF2-40B4-BE49-F238E27FC236}">
                <a16:creationId xmlns:a16="http://schemas.microsoft.com/office/drawing/2014/main" id="{EBFE18BD-74E5-4328-B98A-9C6FC4FCA59F}"/>
              </a:ext>
            </a:extLst>
          </p:cNvPr>
          <p:cNvSpPr>
            <a:spLocks noGrp="1"/>
          </p:cNvSpPr>
          <p:nvPr>
            <p:ph type="pic" sz="quarter" idx="25" hasCustomPrompt="1"/>
          </p:nvPr>
        </p:nvSpPr>
        <p:spPr>
          <a:xfrm>
            <a:off x="518318" y="1631156"/>
            <a:ext cx="11157746" cy="3951164"/>
          </a:xfrm>
          <a:solidFill>
            <a:schemeClr val="bg1">
              <a:lumMod val="95000"/>
            </a:schemeClr>
          </a:solidFill>
        </p:spPr>
        <p:txBody>
          <a:bodyPr/>
          <a:lstStyle/>
          <a:p>
            <a:r>
              <a:rPr lang="de-DE"/>
              <a:t> </a:t>
            </a:r>
          </a:p>
        </p:txBody>
      </p:sp>
      <p:sp>
        <p:nvSpPr>
          <p:cNvPr id="12" name="Textplatzhalter 10">
            <a:extLst>
              <a:ext uri="{FF2B5EF4-FFF2-40B4-BE49-F238E27FC236}">
                <a16:creationId xmlns:a16="http://schemas.microsoft.com/office/drawing/2014/main" id="{A51E223D-AC82-4D54-A383-0E2DF84E2EFB}"/>
              </a:ext>
            </a:extLst>
          </p:cNvPr>
          <p:cNvSpPr>
            <a:spLocks noGrp="1"/>
          </p:cNvSpPr>
          <p:nvPr>
            <p:ph type="body" sz="quarter" idx="26"/>
          </p:nvPr>
        </p:nvSpPr>
        <p:spPr>
          <a:xfrm>
            <a:off x="518318" y="5690271"/>
            <a:ext cx="11157746"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9" name="Bildplatzhalter 6">
            <a:extLst>
              <a:ext uri="{FF2B5EF4-FFF2-40B4-BE49-F238E27FC236}">
                <a16:creationId xmlns:a16="http://schemas.microsoft.com/office/drawing/2014/main" id="{05EC4CE8-43C6-428F-9E62-CB38E0CE6447}"/>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Textplatzhalter 9">
            <a:extLst>
              <a:ext uri="{FF2B5EF4-FFF2-40B4-BE49-F238E27FC236}">
                <a16:creationId xmlns:a16="http://schemas.microsoft.com/office/drawing/2014/main" id="{711068D0-85DC-484A-8BF9-5725F4DBB275}"/>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18648443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ldfolie | 2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359981F1-A701-4B80-A32E-B610E9E63C09}"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551029" y="6634669"/>
            <a:ext cx="125034" cy="123111"/>
          </a:xfrm>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6" name="Titel 5">
            <a:extLst>
              <a:ext uri="{FF2B5EF4-FFF2-40B4-BE49-F238E27FC236}">
                <a16:creationId xmlns:a16="http://schemas.microsoft.com/office/drawing/2014/main" id="{C8C7F934-D7F3-42CA-88CC-3AEB50FF1656}"/>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14" name="Bildplatzhalter 8">
            <a:extLst>
              <a:ext uri="{FF2B5EF4-FFF2-40B4-BE49-F238E27FC236}">
                <a16:creationId xmlns:a16="http://schemas.microsoft.com/office/drawing/2014/main" id="{B4B72DA6-61BE-42F9-8894-08B159BC7C7D}"/>
              </a:ext>
            </a:extLst>
          </p:cNvPr>
          <p:cNvSpPr>
            <a:spLocks noGrp="1"/>
          </p:cNvSpPr>
          <p:nvPr>
            <p:ph type="pic" sz="quarter" idx="25" hasCustomPrompt="1"/>
          </p:nvPr>
        </p:nvSpPr>
        <p:spPr>
          <a:xfrm>
            <a:off x="518317" y="1631156"/>
            <a:ext cx="5469732" cy="3951164"/>
          </a:xfrm>
          <a:solidFill>
            <a:schemeClr val="bg1">
              <a:lumMod val="95000"/>
            </a:schemeClr>
          </a:solidFill>
        </p:spPr>
        <p:txBody>
          <a:bodyPr/>
          <a:lstStyle/>
          <a:p>
            <a:r>
              <a:rPr lang="de-DE"/>
              <a:t> </a:t>
            </a:r>
          </a:p>
        </p:txBody>
      </p:sp>
      <p:sp>
        <p:nvSpPr>
          <p:cNvPr id="15" name="Textplatzhalter 10">
            <a:extLst>
              <a:ext uri="{FF2B5EF4-FFF2-40B4-BE49-F238E27FC236}">
                <a16:creationId xmlns:a16="http://schemas.microsoft.com/office/drawing/2014/main" id="{0E2D86CD-8C0A-461A-82DE-DEB73A6F9ACE}"/>
              </a:ext>
            </a:extLst>
          </p:cNvPr>
          <p:cNvSpPr>
            <a:spLocks noGrp="1"/>
          </p:cNvSpPr>
          <p:nvPr>
            <p:ph type="body" sz="quarter" idx="26"/>
          </p:nvPr>
        </p:nvSpPr>
        <p:spPr>
          <a:xfrm>
            <a:off x="518317"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6" name="Bildplatzhalter 8">
            <a:extLst>
              <a:ext uri="{FF2B5EF4-FFF2-40B4-BE49-F238E27FC236}">
                <a16:creationId xmlns:a16="http://schemas.microsoft.com/office/drawing/2014/main" id="{B4E7C39B-83E8-467B-AD57-55CA08888B5C}"/>
              </a:ext>
            </a:extLst>
          </p:cNvPr>
          <p:cNvSpPr>
            <a:spLocks noGrp="1"/>
          </p:cNvSpPr>
          <p:nvPr>
            <p:ph type="pic" sz="quarter" idx="27" hasCustomPrompt="1"/>
          </p:nvPr>
        </p:nvSpPr>
        <p:spPr>
          <a:xfrm>
            <a:off x="6206332" y="1631156"/>
            <a:ext cx="5469732" cy="3951164"/>
          </a:xfrm>
          <a:solidFill>
            <a:schemeClr val="bg1">
              <a:lumMod val="95000"/>
            </a:schemeClr>
          </a:solidFill>
        </p:spPr>
        <p:txBody>
          <a:bodyPr/>
          <a:lstStyle/>
          <a:p>
            <a:r>
              <a:rPr lang="de-DE"/>
              <a:t> </a:t>
            </a:r>
          </a:p>
        </p:txBody>
      </p:sp>
      <p:sp>
        <p:nvSpPr>
          <p:cNvPr id="17" name="Textplatzhalter 10">
            <a:extLst>
              <a:ext uri="{FF2B5EF4-FFF2-40B4-BE49-F238E27FC236}">
                <a16:creationId xmlns:a16="http://schemas.microsoft.com/office/drawing/2014/main" id="{CE124A50-74B4-4E32-AA56-DCD775B13003}"/>
              </a:ext>
            </a:extLst>
          </p:cNvPr>
          <p:cNvSpPr>
            <a:spLocks noGrp="1"/>
          </p:cNvSpPr>
          <p:nvPr>
            <p:ph type="body" sz="quarter" idx="28"/>
          </p:nvPr>
        </p:nvSpPr>
        <p:spPr>
          <a:xfrm>
            <a:off x="6206332"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1" name="Bildplatzhalter 6">
            <a:extLst>
              <a:ext uri="{FF2B5EF4-FFF2-40B4-BE49-F238E27FC236}">
                <a16:creationId xmlns:a16="http://schemas.microsoft.com/office/drawing/2014/main" id="{BF87D6FE-3E8F-49D4-B36A-217C95B23AF8}"/>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2" name="Textplatzhalter 9">
            <a:extLst>
              <a:ext uri="{FF2B5EF4-FFF2-40B4-BE49-F238E27FC236}">
                <a16:creationId xmlns:a16="http://schemas.microsoft.com/office/drawing/2014/main" id="{039FC616-E693-41C1-BD19-698B28514401}"/>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27851585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ldfolie | 3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1B583C28-30E4-4A43-BE3F-F394179AD869}"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551029" y="6634669"/>
            <a:ext cx="125034" cy="123111"/>
          </a:xfrm>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18" name="Titel 17">
            <a:extLst>
              <a:ext uri="{FF2B5EF4-FFF2-40B4-BE49-F238E27FC236}">
                <a16:creationId xmlns:a16="http://schemas.microsoft.com/office/drawing/2014/main" id="{9995CF9C-9826-4946-A085-FF49199BE4DE}"/>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21" name="Bildplatzhalter 8">
            <a:extLst>
              <a:ext uri="{FF2B5EF4-FFF2-40B4-BE49-F238E27FC236}">
                <a16:creationId xmlns:a16="http://schemas.microsoft.com/office/drawing/2014/main" id="{E2430412-20B6-4F53-A77B-A26A49135E49}"/>
              </a:ext>
            </a:extLst>
          </p:cNvPr>
          <p:cNvSpPr>
            <a:spLocks noGrp="1"/>
          </p:cNvSpPr>
          <p:nvPr>
            <p:ph type="pic" sz="quarter" idx="25" hasCustomPrompt="1"/>
          </p:nvPr>
        </p:nvSpPr>
        <p:spPr>
          <a:xfrm>
            <a:off x="518317" y="1631156"/>
            <a:ext cx="3569758" cy="3951164"/>
          </a:xfrm>
          <a:solidFill>
            <a:schemeClr val="bg1">
              <a:lumMod val="95000"/>
            </a:schemeClr>
          </a:solidFill>
        </p:spPr>
        <p:txBody>
          <a:bodyPr/>
          <a:lstStyle/>
          <a:p>
            <a:r>
              <a:rPr lang="de-DE"/>
              <a:t> </a:t>
            </a:r>
          </a:p>
        </p:txBody>
      </p:sp>
      <p:sp>
        <p:nvSpPr>
          <p:cNvPr id="22" name="Textplatzhalter 10">
            <a:extLst>
              <a:ext uri="{FF2B5EF4-FFF2-40B4-BE49-F238E27FC236}">
                <a16:creationId xmlns:a16="http://schemas.microsoft.com/office/drawing/2014/main" id="{48CA2DF0-5B92-4CE6-AF1A-CC648431BB90}"/>
              </a:ext>
            </a:extLst>
          </p:cNvPr>
          <p:cNvSpPr>
            <a:spLocks noGrp="1"/>
          </p:cNvSpPr>
          <p:nvPr>
            <p:ph type="body" sz="quarter" idx="26"/>
          </p:nvPr>
        </p:nvSpPr>
        <p:spPr>
          <a:xfrm>
            <a:off x="518317"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3" name="Bildplatzhalter 8">
            <a:extLst>
              <a:ext uri="{FF2B5EF4-FFF2-40B4-BE49-F238E27FC236}">
                <a16:creationId xmlns:a16="http://schemas.microsoft.com/office/drawing/2014/main" id="{002E2471-F223-4896-A895-CE0AF20E11DB}"/>
              </a:ext>
            </a:extLst>
          </p:cNvPr>
          <p:cNvSpPr>
            <a:spLocks noGrp="1"/>
          </p:cNvSpPr>
          <p:nvPr>
            <p:ph type="pic" sz="quarter" idx="27" hasCustomPrompt="1"/>
          </p:nvPr>
        </p:nvSpPr>
        <p:spPr>
          <a:xfrm>
            <a:off x="8106305" y="1631156"/>
            <a:ext cx="3569758" cy="3951164"/>
          </a:xfrm>
          <a:solidFill>
            <a:schemeClr val="bg1">
              <a:lumMod val="95000"/>
            </a:schemeClr>
          </a:solidFill>
        </p:spPr>
        <p:txBody>
          <a:bodyPr/>
          <a:lstStyle/>
          <a:p>
            <a:r>
              <a:rPr lang="de-DE"/>
              <a:t> </a:t>
            </a:r>
          </a:p>
        </p:txBody>
      </p:sp>
      <p:sp>
        <p:nvSpPr>
          <p:cNvPr id="24" name="Textplatzhalter 10">
            <a:extLst>
              <a:ext uri="{FF2B5EF4-FFF2-40B4-BE49-F238E27FC236}">
                <a16:creationId xmlns:a16="http://schemas.microsoft.com/office/drawing/2014/main" id="{470E7482-A37A-44BE-ADE5-A0B3B10E8FCA}"/>
              </a:ext>
            </a:extLst>
          </p:cNvPr>
          <p:cNvSpPr>
            <a:spLocks noGrp="1"/>
          </p:cNvSpPr>
          <p:nvPr>
            <p:ph type="body" sz="quarter" idx="28"/>
          </p:nvPr>
        </p:nvSpPr>
        <p:spPr>
          <a:xfrm>
            <a:off x="8106305"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5" name="Bildplatzhalter 8">
            <a:extLst>
              <a:ext uri="{FF2B5EF4-FFF2-40B4-BE49-F238E27FC236}">
                <a16:creationId xmlns:a16="http://schemas.microsoft.com/office/drawing/2014/main" id="{3FD09289-F115-4464-A726-812A11720CAD}"/>
              </a:ext>
            </a:extLst>
          </p:cNvPr>
          <p:cNvSpPr>
            <a:spLocks noGrp="1"/>
          </p:cNvSpPr>
          <p:nvPr>
            <p:ph type="pic" sz="quarter" idx="29" hasCustomPrompt="1"/>
          </p:nvPr>
        </p:nvSpPr>
        <p:spPr>
          <a:xfrm>
            <a:off x="4312311" y="1631156"/>
            <a:ext cx="3569758" cy="3951164"/>
          </a:xfrm>
          <a:solidFill>
            <a:schemeClr val="bg1">
              <a:lumMod val="95000"/>
            </a:schemeClr>
          </a:solidFill>
        </p:spPr>
        <p:txBody>
          <a:bodyPr/>
          <a:lstStyle/>
          <a:p>
            <a:r>
              <a:rPr lang="de-DE"/>
              <a:t> </a:t>
            </a:r>
          </a:p>
        </p:txBody>
      </p:sp>
      <p:sp>
        <p:nvSpPr>
          <p:cNvPr id="26" name="Textplatzhalter 10">
            <a:extLst>
              <a:ext uri="{FF2B5EF4-FFF2-40B4-BE49-F238E27FC236}">
                <a16:creationId xmlns:a16="http://schemas.microsoft.com/office/drawing/2014/main" id="{F3F11CE6-C8CF-4ABE-B3B8-C00D74678A95}"/>
              </a:ext>
            </a:extLst>
          </p:cNvPr>
          <p:cNvSpPr>
            <a:spLocks noGrp="1"/>
          </p:cNvSpPr>
          <p:nvPr>
            <p:ph type="body" sz="quarter" idx="30"/>
          </p:nvPr>
        </p:nvSpPr>
        <p:spPr>
          <a:xfrm>
            <a:off x="4312311"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3" name="Bildplatzhalter 6">
            <a:extLst>
              <a:ext uri="{FF2B5EF4-FFF2-40B4-BE49-F238E27FC236}">
                <a16:creationId xmlns:a16="http://schemas.microsoft.com/office/drawing/2014/main" id="{A7347480-9F70-4378-B138-B8B7C593F862}"/>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4" name="Textplatzhalter 9">
            <a:extLst>
              <a:ext uri="{FF2B5EF4-FFF2-40B4-BE49-F238E27FC236}">
                <a16:creationId xmlns:a16="http://schemas.microsoft.com/office/drawing/2014/main" id="{4DD60A60-C176-4FB0-8C31-9E7D2485123E}"/>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2394785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s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4101D27A-84E3-4260-80ED-4B4705F39F87}"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8" name="Inhaltsplatzhalter 7">
            <a:extLst>
              <a:ext uri="{FF2B5EF4-FFF2-40B4-BE49-F238E27FC236}">
                <a16:creationId xmlns:a16="http://schemas.microsoft.com/office/drawing/2014/main" id="{6A3EEDC1-9ABB-471E-855E-52CC8C208FB3}"/>
              </a:ext>
            </a:extLst>
          </p:cNvPr>
          <p:cNvSpPr>
            <a:spLocks noGrp="1"/>
          </p:cNvSpPr>
          <p:nvPr>
            <p:ph sz="quarter" idx="14" hasCustomPrompt="1"/>
          </p:nvPr>
        </p:nvSpPr>
        <p:spPr>
          <a:xfrm>
            <a:off x="518318" y="1631156"/>
            <a:ext cx="11155366" cy="4569619"/>
          </a:xfrm>
        </p:spPr>
        <p:txBody>
          <a:bodyPr/>
          <a:lstStyle/>
          <a:p>
            <a:pPr lvl="0"/>
            <a:r>
              <a:rPr lang="de-DE" dirty="0"/>
              <a:t> </a:t>
            </a:r>
          </a:p>
        </p:txBody>
      </p:sp>
      <p:sp>
        <p:nvSpPr>
          <p:cNvPr id="9" name="Titel 8">
            <a:extLst>
              <a:ext uri="{FF2B5EF4-FFF2-40B4-BE49-F238E27FC236}">
                <a16:creationId xmlns:a16="http://schemas.microsoft.com/office/drawing/2014/main" id="{BBD0D2AE-225B-47F4-A359-0020AE80AD0D}"/>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10" name="Bildplatzhalter 6">
            <a:extLst>
              <a:ext uri="{FF2B5EF4-FFF2-40B4-BE49-F238E27FC236}">
                <a16:creationId xmlns:a16="http://schemas.microsoft.com/office/drawing/2014/main" id="{451A9BBC-9F96-4260-BC40-C6D3D23D6FB6}"/>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Textplatzhalter 9">
            <a:extLst>
              <a:ext uri="{FF2B5EF4-FFF2-40B4-BE49-F238E27FC236}">
                <a16:creationId xmlns:a16="http://schemas.microsoft.com/office/drawing/2014/main" id="{596D627D-C6DC-4A75-911F-5FBF1AB867DD}"/>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1902861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sfolie | zw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2DA609FD-4214-4F3A-AE46-EBDE80A3F977}"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551029" y="6634669"/>
            <a:ext cx="125034" cy="123111"/>
          </a:xfrm>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8" name="Inhaltsplatzhalter 7">
            <a:extLst>
              <a:ext uri="{FF2B5EF4-FFF2-40B4-BE49-F238E27FC236}">
                <a16:creationId xmlns:a16="http://schemas.microsoft.com/office/drawing/2014/main" id="{6A3EEDC1-9ABB-471E-855E-52CC8C208FB3}"/>
              </a:ext>
            </a:extLst>
          </p:cNvPr>
          <p:cNvSpPr>
            <a:spLocks noGrp="1"/>
          </p:cNvSpPr>
          <p:nvPr>
            <p:ph sz="quarter" idx="14" hasCustomPrompt="1"/>
          </p:nvPr>
        </p:nvSpPr>
        <p:spPr>
          <a:xfrm>
            <a:off x="518319" y="1631156"/>
            <a:ext cx="5469733" cy="4569619"/>
          </a:xfrm>
        </p:spPr>
        <p:txBody>
          <a:bodyPr/>
          <a:lstStyle/>
          <a:p>
            <a:pPr lvl="0"/>
            <a:r>
              <a:rPr lang="de-DE" dirty="0"/>
              <a:t> </a:t>
            </a:r>
          </a:p>
        </p:txBody>
      </p:sp>
      <p:sp>
        <p:nvSpPr>
          <p:cNvPr id="9" name="Titel 8">
            <a:extLst>
              <a:ext uri="{FF2B5EF4-FFF2-40B4-BE49-F238E27FC236}">
                <a16:creationId xmlns:a16="http://schemas.microsoft.com/office/drawing/2014/main" id="{BBD0D2AE-225B-47F4-A359-0020AE80AD0D}"/>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10" name="Bildplatzhalter 6">
            <a:extLst>
              <a:ext uri="{FF2B5EF4-FFF2-40B4-BE49-F238E27FC236}">
                <a16:creationId xmlns:a16="http://schemas.microsoft.com/office/drawing/2014/main" id="{451A9BBC-9F96-4260-BC40-C6D3D23D6FB6}"/>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Inhaltsplatzhalter 7">
            <a:extLst>
              <a:ext uri="{FF2B5EF4-FFF2-40B4-BE49-F238E27FC236}">
                <a16:creationId xmlns:a16="http://schemas.microsoft.com/office/drawing/2014/main" id="{33608DEB-69EC-4E8F-A567-9E3EA36C3624}"/>
              </a:ext>
            </a:extLst>
          </p:cNvPr>
          <p:cNvSpPr>
            <a:spLocks noGrp="1"/>
          </p:cNvSpPr>
          <p:nvPr>
            <p:ph sz="quarter" idx="39" hasCustomPrompt="1"/>
          </p:nvPr>
        </p:nvSpPr>
        <p:spPr>
          <a:xfrm>
            <a:off x="6206332" y="1631156"/>
            <a:ext cx="5469733" cy="4569619"/>
          </a:xfrm>
        </p:spPr>
        <p:txBody>
          <a:bodyPr/>
          <a:lstStyle/>
          <a:p>
            <a:pPr lvl="0"/>
            <a:r>
              <a:rPr lang="de-DE" dirty="0"/>
              <a:t> </a:t>
            </a:r>
          </a:p>
        </p:txBody>
      </p:sp>
      <p:sp>
        <p:nvSpPr>
          <p:cNvPr id="12" name="Textplatzhalter 9">
            <a:extLst>
              <a:ext uri="{FF2B5EF4-FFF2-40B4-BE49-F238E27FC236}">
                <a16:creationId xmlns:a16="http://schemas.microsoft.com/office/drawing/2014/main" id="{E47B7883-3336-4077-90F0-B93089418A21}"/>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235947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sfolie | mit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3537093A-86DE-4C89-BE82-A64D3AE74032}"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7" name="Textplatzhalter 6">
            <a:extLst>
              <a:ext uri="{FF2B5EF4-FFF2-40B4-BE49-F238E27FC236}">
                <a16:creationId xmlns:a16="http://schemas.microsoft.com/office/drawing/2014/main" id="{75086500-15A5-49F2-8B64-748C19FDABC2}"/>
              </a:ext>
            </a:extLst>
          </p:cNvPr>
          <p:cNvSpPr>
            <a:spLocks noGrp="1"/>
          </p:cNvSpPr>
          <p:nvPr>
            <p:ph type="body" sz="quarter" idx="15"/>
          </p:nvPr>
        </p:nvSpPr>
        <p:spPr>
          <a:xfrm>
            <a:off x="8104861" y="1631156"/>
            <a:ext cx="3571200" cy="456962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384BE64F-DBB2-4BF3-ABE7-E92BB978D2A0}"/>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9" name="Inhaltsplatzhalter 7">
            <a:extLst>
              <a:ext uri="{FF2B5EF4-FFF2-40B4-BE49-F238E27FC236}">
                <a16:creationId xmlns:a16="http://schemas.microsoft.com/office/drawing/2014/main" id="{0D6633D6-CA56-460E-AA1C-9A4D6A62324A}"/>
              </a:ext>
            </a:extLst>
          </p:cNvPr>
          <p:cNvSpPr>
            <a:spLocks noGrp="1"/>
          </p:cNvSpPr>
          <p:nvPr>
            <p:ph sz="quarter" idx="16" hasCustomPrompt="1"/>
          </p:nvPr>
        </p:nvSpPr>
        <p:spPr>
          <a:xfrm>
            <a:off x="518317" y="1631157"/>
            <a:ext cx="7363752" cy="4569620"/>
          </a:xfrm>
        </p:spPr>
        <p:txBody>
          <a:bodyPr/>
          <a:lstStyle/>
          <a:p>
            <a:pPr lvl="0"/>
            <a:r>
              <a:rPr lang="de-DE" dirty="0"/>
              <a:t> </a:t>
            </a:r>
          </a:p>
        </p:txBody>
      </p:sp>
      <p:sp>
        <p:nvSpPr>
          <p:cNvPr id="11" name="Bildplatzhalter 6">
            <a:extLst>
              <a:ext uri="{FF2B5EF4-FFF2-40B4-BE49-F238E27FC236}">
                <a16:creationId xmlns:a16="http://schemas.microsoft.com/office/drawing/2014/main" id="{7CDDF36A-B7A5-4E95-A5D6-07C5FCED28B4}"/>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2" name="Textplatzhalter 9">
            <a:extLst>
              <a:ext uri="{FF2B5EF4-FFF2-40B4-BE49-F238E27FC236}">
                <a16:creationId xmlns:a16="http://schemas.microsoft.com/office/drawing/2014/main" id="{87DEC5F5-096F-46B9-AD07-8FF78ABF34BE}"/>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2045952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Nur Titel | Grün">
    <p:bg>
      <p:bgRef idx="1001">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lvl1pPr>
              <a:defRPr>
                <a:solidFill>
                  <a:schemeClr val="tx1"/>
                </a:solidFill>
              </a:defRPr>
            </a:lvl1pPr>
          </a:lstStyle>
          <a:p>
            <a:fld id="{214A8EF0-C4BB-4FF1-A087-1828A861A7A2}" type="datetime4">
              <a:rPr lang="de-DE" smtClean="0">
                <a:solidFill>
                  <a:srgbClr val="FFFFFF"/>
                </a:solidFill>
              </a:rPr>
              <a:pPr/>
              <a:t>24. Juli 2022</a:t>
            </a:fld>
            <a:endParaRPr lang="de-DE" dirty="0">
              <a:solidFill>
                <a:srgbClr val="FFFFFF"/>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lvl1pPr>
              <a:defRPr>
                <a:solidFill>
                  <a:schemeClr val="tx1"/>
                </a:solidFill>
              </a:defRPr>
            </a:lvl1pPr>
          </a:lstStyle>
          <a:p>
            <a:r>
              <a:rPr lang="de-DE">
                <a:solidFill>
                  <a:srgbClr val="FFFFFF"/>
                </a:solidFill>
              </a:rPr>
              <a:t>Naturwissenschaftliche Fakultät</a:t>
            </a:r>
            <a:endParaRPr lang="de-DE" dirty="0">
              <a:solidFill>
                <a:srgbClr val="FFFFFF"/>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solidFill>
                  <a:srgbClr val="FFFFFF"/>
                </a:solidFill>
              </a:rPr>
              <a:pPr/>
              <a:t>‹#›</a:t>
            </a:fld>
            <a:endParaRPr lang="de-DE">
              <a:solidFill>
                <a:srgbClr val="FFFFFF"/>
              </a:solidFill>
            </a:endParaRPr>
          </a:p>
        </p:txBody>
      </p:sp>
      <p:sp>
        <p:nvSpPr>
          <p:cNvPr id="57" name="Rechteck 56">
            <a:extLst>
              <a:ext uri="{FF2B5EF4-FFF2-40B4-BE49-F238E27FC236}">
                <a16:creationId xmlns:a16="http://schemas.microsoft.com/office/drawing/2014/main" id="{87F00BE4-512D-4F35-B132-4E5C5CF1413D}"/>
              </a:ext>
            </a:extLst>
          </p:cNvPr>
          <p:cNvSpPr/>
          <p:nvPr userDrawn="1"/>
        </p:nvSpPr>
        <p:spPr>
          <a:xfrm>
            <a:off x="517200" y="6538526"/>
            <a:ext cx="11674800" cy="10800"/>
          </a:xfrm>
          <a:prstGeom prst="rect">
            <a:avLst/>
          </a:prstGeom>
          <a:solidFill>
            <a:srgbClr val="266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FFFFFF"/>
              </a:solidFill>
            </a:endParaRPr>
          </a:p>
        </p:txBody>
      </p:sp>
      <p:sp>
        <p:nvSpPr>
          <p:cNvPr id="59" name="Rechteck 58">
            <a:extLst>
              <a:ext uri="{FF2B5EF4-FFF2-40B4-BE49-F238E27FC236}">
                <a16:creationId xmlns:a16="http://schemas.microsoft.com/office/drawing/2014/main" id="{F1925060-7FCF-4CBC-B0DA-0731E3E98579}"/>
              </a:ext>
            </a:extLst>
          </p:cNvPr>
          <p:cNvSpPr/>
          <p:nvPr userDrawn="1"/>
        </p:nvSpPr>
        <p:spPr>
          <a:xfrm>
            <a:off x="518400" y="1196733"/>
            <a:ext cx="11676062" cy="72000"/>
          </a:xfrm>
          <a:prstGeom prst="rect">
            <a:avLst/>
          </a:prstGeom>
          <a:solidFill>
            <a:srgbClr val="266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FFFFFF"/>
              </a:solidFill>
            </a:endParaRPr>
          </a:p>
        </p:txBody>
      </p:sp>
      <p:sp>
        <p:nvSpPr>
          <p:cNvPr id="60" name="Textplatzhalter 9">
            <a:extLst>
              <a:ext uri="{FF2B5EF4-FFF2-40B4-BE49-F238E27FC236}">
                <a16:creationId xmlns:a16="http://schemas.microsoft.com/office/drawing/2014/main" id="{A9FF3927-CA7B-4361-998A-3A60E5D23F53}"/>
              </a:ext>
            </a:extLst>
          </p:cNvPr>
          <p:cNvSpPr>
            <a:spLocks noGrp="1"/>
          </p:cNvSpPr>
          <p:nvPr>
            <p:ph type="body" sz="quarter" idx="23"/>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
        <p:nvSpPr>
          <p:cNvPr id="61" name="Freihandform: Form 60">
            <a:extLst>
              <a:ext uri="{FF2B5EF4-FFF2-40B4-BE49-F238E27FC236}">
                <a16:creationId xmlns:a16="http://schemas.microsoft.com/office/drawing/2014/main" id="{BC19384B-1D95-4C0D-B3F0-61407A015F56}"/>
              </a:ext>
            </a:extLst>
          </p:cNvPr>
          <p:cNvSpPr>
            <a:spLocks/>
          </p:cNvSpPr>
          <p:nvPr userDrawn="1"/>
        </p:nvSpPr>
        <p:spPr>
          <a:xfrm>
            <a:off x="10476000" y="299346"/>
            <a:ext cx="120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0" name="Bildplatzhalter 6">
            <a:extLst>
              <a:ext uri="{FF2B5EF4-FFF2-40B4-BE49-F238E27FC236}">
                <a16:creationId xmlns:a16="http://schemas.microsoft.com/office/drawing/2014/main" id="{93DCB95B-459E-4AC2-8E4B-6C459242A953}"/>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grpSp>
        <p:nvGrpSpPr>
          <p:cNvPr id="11" name="Gruppieren 10">
            <a:extLst>
              <a:ext uri="{FF2B5EF4-FFF2-40B4-BE49-F238E27FC236}">
                <a16:creationId xmlns:a16="http://schemas.microsoft.com/office/drawing/2014/main" id="{3ECEE8D8-DF92-4CFD-A29A-DD98DFA7EC69}"/>
              </a:ext>
            </a:extLst>
          </p:cNvPr>
          <p:cNvGrpSpPr/>
          <p:nvPr userDrawn="1"/>
        </p:nvGrpSpPr>
        <p:grpSpPr>
          <a:xfrm>
            <a:off x="-390525" y="160149"/>
            <a:ext cx="333376" cy="136812"/>
            <a:chOff x="-133350" y="2711163"/>
            <a:chExt cx="333375" cy="136812"/>
          </a:xfrm>
        </p:grpSpPr>
        <p:cxnSp>
          <p:nvCxnSpPr>
            <p:cNvPr id="12" name="Gerader Verbinder 11">
              <a:extLst>
                <a:ext uri="{FF2B5EF4-FFF2-40B4-BE49-F238E27FC236}">
                  <a16:creationId xmlns:a16="http://schemas.microsoft.com/office/drawing/2014/main" id="{E89218EB-083A-44EC-89C4-86451CE1FC73}"/>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399474D3-E53E-4ABA-9B61-C9BB08A3276B}"/>
                </a:ext>
              </a:extLst>
            </p:cNvPr>
            <p:cNvSpPr txBox="1"/>
            <p:nvPr userDrawn="1"/>
          </p:nvSpPr>
          <p:spPr>
            <a:xfrm>
              <a:off x="-96504"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08,70</a:t>
              </a:r>
            </a:p>
          </p:txBody>
        </p:sp>
      </p:grpSp>
      <p:grpSp>
        <p:nvGrpSpPr>
          <p:cNvPr id="14" name="Gruppieren 13">
            <a:extLst>
              <a:ext uri="{FF2B5EF4-FFF2-40B4-BE49-F238E27FC236}">
                <a16:creationId xmlns:a16="http://schemas.microsoft.com/office/drawing/2014/main" id="{57879191-3BE6-4B4E-A6B9-7EE964614B47}"/>
              </a:ext>
            </a:extLst>
          </p:cNvPr>
          <p:cNvGrpSpPr/>
          <p:nvPr userDrawn="1"/>
        </p:nvGrpSpPr>
        <p:grpSpPr>
          <a:xfrm>
            <a:off x="-390525" y="1131699"/>
            <a:ext cx="333376" cy="136812"/>
            <a:chOff x="-133350" y="2711163"/>
            <a:chExt cx="333375" cy="136812"/>
          </a:xfrm>
        </p:grpSpPr>
        <p:cxnSp>
          <p:nvCxnSpPr>
            <p:cNvPr id="15" name="Gerader Verbinder 14">
              <a:extLst>
                <a:ext uri="{FF2B5EF4-FFF2-40B4-BE49-F238E27FC236}">
                  <a16:creationId xmlns:a16="http://schemas.microsoft.com/office/drawing/2014/main" id="{94484379-E642-433C-B53A-1DEE6A9DD4E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7C54D7A6-C6ED-4572-B49C-338FB11A042A}"/>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06,00</a:t>
              </a:r>
            </a:p>
          </p:txBody>
        </p:sp>
      </p:grpSp>
      <p:grpSp>
        <p:nvGrpSpPr>
          <p:cNvPr id="17" name="Gruppieren 16">
            <a:extLst>
              <a:ext uri="{FF2B5EF4-FFF2-40B4-BE49-F238E27FC236}">
                <a16:creationId xmlns:a16="http://schemas.microsoft.com/office/drawing/2014/main" id="{382F9D16-DA93-44FA-B850-67D0B6AD397D}"/>
              </a:ext>
            </a:extLst>
          </p:cNvPr>
          <p:cNvGrpSpPr/>
          <p:nvPr userDrawn="1"/>
        </p:nvGrpSpPr>
        <p:grpSpPr>
          <a:xfrm>
            <a:off x="-390525" y="1491959"/>
            <a:ext cx="333376" cy="136812"/>
            <a:chOff x="-133350" y="2711163"/>
            <a:chExt cx="333375" cy="136812"/>
          </a:xfrm>
        </p:grpSpPr>
        <p:cxnSp>
          <p:nvCxnSpPr>
            <p:cNvPr id="18" name="Gerader Verbinder 17">
              <a:extLst>
                <a:ext uri="{FF2B5EF4-FFF2-40B4-BE49-F238E27FC236}">
                  <a16:creationId xmlns:a16="http://schemas.microsoft.com/office/drawing/2014/main" id="{7201A13C-71DC-4465-B39F-F196A503534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957CB6E-B09B-4A22-86F0-6C38F81B2E90}"/>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05,00</a:t>
              </a:r>
            </a:p>
          </p:txBody>
        </p:sp>
      </p:grpSp>
      <p:grpSp>
        <p:nvGrpSpPr>
          <p:cNvPr id="20" name="Gruppieren 19">
            <a:extLst>
              <a:ext uri="{FF2B5EF4-FFF2-40B4-BE49-F238E27FC236}">
                <a16:creationId xmlns:a16="http://schemas.microsoft.com/office/drawing/2014/main" id="{38DB7D0C-ACAA-4A6B-8088-624B0BC24502}"/>
              </a:ext>
            </a:extLst>
          </p:cNvPr>
          <p:cNvGrpSpPr/>
          <p:nvPr userDrawn="1"/>
        </p:nvGrpSpPr>
        <p:grpSpPr>
          <a:xfrm>
            <a:off x="-390525" y="3292184"/>
            <a:ext cx="333376" cy="136812"/>
            <a:chOff x="-133350" y="2711163"/>
            <a:chExt cx="333375" cy="136812"/>
          </a:xfrm>
        </p:grpSpPr>
        <p:cxnSp>
          <p:nvCxnSpPr>
            <p:cNvPr id="21" name="Gerader Verbinder 20">
              <a:extLst>
                <a:ext uri="{FF2B5EF4-FFF2-40B4-BE49-F238E27FC236}">
                  <a16:creationId xmlns:a16="http://schemas.microsoft.com/office/drawing/2014/main" id="{E8B86ED7-0F29-451E-8C7D-9B396D5E209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ED76FB85-7BBB-4E8D-A853-5FCC744835E1}"/>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00,00</a:t>
              </a:r>
            </a:p>
          </p:txBody>
        </p:sp>
      </p:grpSp>
      <p:grpSp>
        <p:nvGrpSpPr>
          <p:cNvPr id="23" name="Gruppieren 22">
            <a:extLst>
              <a:ext uri="{FF2B5EF4-FFF2-40B4-BE49-F238E27FC236}">
                <a16:creationId xmlns:a16="http://schemas.microsoft.com/office/drawing/2014/main" id="{E1524020-40DB-450A-AEE5-3E1B459B16B5}"/>
              </a:ext>
            </a:extLst>
          </p:cNvPr>
          <p:cNvGrpSpPr/>
          <p:nvPr userDrawn="1"/>
        </p:nvGrpSpPr>
        <p:grpSpPr>
          <a:xfrm>
            <a:off x="-390525" y="6063959"/>
            <a:ext cx="333376" cy="136812"/>
            <a:chOff x="-133350" y="2711163"/>
            <a:chExt cx="333375" cy="136812"/>
          </a:xfrm>
        </p:grpSpPr>
        <p:cxnSp>
          <p:nvCxnSpPr>
            <p:cNvPr id="24" name="Gerader Verbinder 23">
              <a:extLst>
                <a:ext uri="{FF2B5EF4-FFF2-40B4-BE49-F238E27FC236}">
                  <a16:creationId xmlns:a16="http://schemas.microsoft.com/office/drawing/2014/main" id="{539CBAAA-C79F-4BC9-9AF3-18ED0AF9EE7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65F01F83-E434-491F-8893-1CE5848F9B6D}"/>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07,70</a:t>
              </a:r>
            </a:p>
          </p:txBody>
        </p:sp>
      </p:grpSp>
      <p:grpSp>
        <p:nvGrpSpPr>
          <p:cNvPr id="26" name="Gruppieren 25">
            <a:extLst>
              <a:ext uri="{FF2B5EF4-FFF2-40B4-BE49-F238E27FC236}">
                <a16:creationId xmlns:a16="http://schemas.microsoft.com/office/drawing/2014/main" id="{99ECB07F-83AC-4A69-A930-C51459FBE5BA}"/>
              </a:ext>
            </a:extLst>
          </p:cNvPr>
          <p:cNvGrpSpPr/>
          <p:nvPr userDrawn="1"/>
        </p:nvGrpSpPr>
        <p:grpSpPr>
          <a:xfrm>
            <a:off x="-390525" y="6495759"/>
            <a:ext cx="333376" cy="136812"/>
            <a:chOff x="-133350" y="2711163"/>
            <a:chExt cx="333375" cy="136812"/>
          </a:xfrm>
        </p:grpSpPr>
        <p:cxnSp>
          <p:nvCxnSpPr>
            <p:cNvPr id="27" name="Gerader Verbinder 26">
              <a:extLst>
                <a:ext uri="{FF2B5EF4-FFF2-40B4-BE49-F238E27FC236}">
                  <a16:creationId xmlns:a16="http://schemas.microsoft.com/office/drawing/2014/main" id="{EB6DF347-64CA-4BE1-8952-3E80EBD0082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F82628F6-8442-4626-962B-E947FDA8C0C0}"/>
                </a:ext>
              </a:extLst>
            </p:cNvPr>
            <p:cNvSpPr txBox="1"/>
            <p:nvPr userDrawn="1"/>
          </p:nvSpPr>
          <p:spPr>
            <a:xfrm>
              <a:off x="-96502"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08,90</a:t>
              </a:r>
            </a:p>
          </p:txBody>
        </p:sp>
      </p:grpSp>
      <p:grpSp>
        <p:nvGrpSpPr>
          <p:cNvPr id="29" name="Gruppieren 28">
            <a:extLst>
              <a:ext uri="{FF2B5EF4-FFF2-40B4-BE49-F238E27FC236}">
                <a16:creationId xmlns:a16="http://schemas.microsoft.com/office/drawing/2014/main" id="{C9B4EC5D-DF7B-4D80-86D6-C95B0B60B325}"/>
              </a:ext>
            </a:extLst>
          </p:cNvPr>
          <p:cNvGrpSpPr/>
          <p:nvPr userDrawn="1"/>
        </p:nvGrpSpPr>
        <p:grpSpPr>
          <a:xfrm rot="16200000">
            <a:off x="279024" y="-301767"/>
            <a:ext cx="333375" cy="142066"/>
            <a:chOff x="-133350" y="2705909"/>
            <a:chExt cx="333375" cy="142066"/>
          </a:xfrm>
        </p:grpSpPr>
        <p:cxnSp>
          <p:nvCxnSpPr>
            <p:cNvPr id="30" name="Gerader Verbinder 29">
              <a:extLst>
                <a:ext uri="{FF2B5EF4-FFF2-40B4-BE49-F238E27FC236}">
                  <a16:creationId xmlns:a16="http://schemas.microsoft.com/office/drawing/2014/main" id="{7A230F03-8AA4-4AAE-999A-6E872C727A8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1C36145D-6FFB-4D3A-85D6-2ACFDAE5F5D2}"/>
                </a:ext>
              </a:extLst>
            </p:cNvPr>
            <p:cNvSpPr txBox="1"/>
            <p:nvPr userDrawn="1"/>
          </p:nvSpPr>
          <p:spPr>
            <a:xfrm>
              <a:off x="-96506" y="270590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grpSp>
        <p:nvGrpSpPr>
          <p:cNvPr id="32" name="Gruppieren 31">
            <a:extLst>
              <a:ext uri="{FF2B5EF4-FFF2-40B4-BE49-F238E27FC236}">
                <a16:creationId xmlns:a16="http://schemas.microsoft.com/office/drawing/2014/main" id="{0D1EC147-B041-40BC-BA8D-878A722616DE}"/>
              </a:ext>
            </a:extLst>
          </p:cNvPr>
          <p:cNvGrpSpPr/>
          <p:nvPr userDrawn="1"/>
        </p:nvGrpSpPr>
        <p:grpSpPr>
          <a:xfrm rot="16200000">
            <a:off x="5750331" y="-301766"/>
            <a:ext cx="333375" cy="142062"/>
            <a:chOff x="-133350" y="2705913"/>
            <a:chExt cx="333375" cy="142062"/>
          </a:xfrm>
        </p:grpSpPr>
        <p:cxnSp>
          <p:nvCxnSpPr>
            <p:cNvPr id="33" name="Gerader Verbinder 32">
              <a:extLst>
                <a:ext uri="{FF2B5EF4-FFF2-40B4-BE49-F238E27FC236}">
                  <a16:creationId xmlns:a16="http://schemas.microsoft.com/office/drawing/2014/main" id="{4A4E226E-C413-42F0-AA69-108B05313D4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4A93327E-EEC7-45A4-9C35-410D17ECB865}"/>
                </a:ext>
              </a:extLst>
            </p:cNvPr>
            <p:cNvSpPr txBox="1"/>
            <p:nvPr userDrawn="1"/>
          </p:nvSpPr>
          <p:spPr>
            <a:xfrm>
              <a:off x="-96503" y="2705913"/>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grpSp>
        <p:nvGrpSpPr>
          <p:cNvPr id="35" name="Gruppieren 34">
            <a:extLst>
              <a:ext uri="{FF2B5EF4-FFF2-40B4-BE49-F238E27FC236}">
                <a16:creationId xmlns:a16="http://schemas.microsoft.com/office/drawing/2014/main" id="{0EC1AF1A-26A7-479B-A176-8997B58ED4D1}"/>
              </a:ext>
            </a:extLst>
          </p:cNvPr>
          <p:cNvGrpSpPr/>
          <p:nvPr userDrawn="1"/>
        </p:nvGrpSpPr>
        <p:grpSpPr>
          <a:xfrm>
            <a:off x="6198675" y="-397423"/>
            <a:ext cx="135422" cy="333375"/>
            <a:chOff x="6411420" y="-397424"/>
            <a:chExt cx="135422" cy="333375"/>
          </a:xfrm>
        </p:grpSpPr>
        <p:cxnSp>
          <p:nvCxnSpPr>
            <p:cNvPr id="36" name="Gerader Verbinder 35">
              <a:extLst>
                <a:ext uri="{FF2B5EF4-FFF2-40B4-BE49-F238E27FC236}">
                  <a16:creationId xmlns:a16="http://schemas.microsoft.com/office/drawing/2014/main" id="{80D76042-D322-4CD0-B41A-CE295CEC6835}"/>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397EC952-23B6-4728-82B6-3D733107C66E}"/>
                </a:ext>
              </a:extLst>
            </p:cNvPr>
            <p:cNvSpPr txBox="1"/>
            <p:nvPr userDrawn="1"/>
          </p:nvSpPr>
          <p:spPr>
            <a:xfrm rot="16200000">
              <a:off x="6349288" y="-29844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cxnSp>
        <p:nvCxnSpPr>
          <p:cNvPr id="38" name="Gerader Verbinder 37">
            <a:extLst>
              <a:ext uri="{FF2B5EF4-FFF2-40B4-BE49-F238E27FC236}">
                <a16:creationId xmlns:a16="http://schemas.microsoft.com/office/drawing/2014/main" id="{D8CEDBB7-9662-435E-8F5A-F3EE555D9908}"/>
              </a:ext>
            </a:extLst>
          </p:cNvPr>
          <p:cNvCxnSpPr>
            <a:cxnSpLocks/>
          </p:cNvCxnSpPr>
          <p:nvPr userDrawn="1"/>
        </p:nvCxnSpPr>
        <p:spPr>
          <a:xfrm rot="16200000">
            <a:off x="5929314"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24365663-FE3F-47D4-A8D7-729A38C4987D}"/>
              </a:ext>
            </a:extLst>
          </p:cNvPr>
          <p:cNvGrpSpPr/>
          <p:nvPr userDrawn="1"/>
        </p:nvGrpSpPr>
        <p:grpSpPr>
          <a:xfrm rot="16200000">
            <a:off x="11444702" y="-301769"/>
            <a:ext cx="333375" cy="142058"/>
            <a:chOff x="-133350" y="2705917"/>
            <a:chExt cx="333375" cy="142058"/>
          </a:xfrm>
        </p:grpSpPr>
        <p:cxnSp>
          <p:nvCxnSpPr>
            <p:cNvPr id="40" name="Gerader Verbinder 39">
              <a:extLst>
                <a:ext uri="{FF2B5EF4-FFF2-40B4-BE49-F238E27FC236}">
                  <a16:creationId xmlns:a16="http://schemas.microsoft.com/office/drawing/2014/main" id="{92EE37E1-8647-4AEB-9AEE-FF0711435F3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2B4E3D7-0BC3-4BC1-B86B-DD51E9785755}"/>
                </a:ext>
              </a:extLst>
            </p:cNvPr>
            <p:cNvSpPr txBox="1"/>
            <p:nvPr userDrawn="1"/>
          </p:nvSpPr>
          <p:spPr>
            <a:xfrm>
              <a:off x="-96498" y="2705917"/>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spTree>
    <p:extLst>
      <p:ext uri="{BB962C8B-B14F-4D97-AF65-F5344CB8AC3E}">
        <p14:creationId xmlns:p14="http://schemas.microsoft.com/office/powerpoint/2010/main" val="120267080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r Titel | wei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EF60FB9A-2C34-4553-8D0B-FB25F8E93665}"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7" name="Bildplatzhalter 6">
            <a:extLst>
              <a:ext uri="{FF2B5EF4-FFF2-40B4-BE49-F238E27FC236}">
                <a16:creationId xmlns:a16="http://schemas.microsoft.com/office/drawing/2014/main" id="{18B908A7-A1D8-4FB7-9CB4-BDC3E20D2B62}"/>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8" name="Textplatzhalter 9">
            <a:extLst>
              <a:ext uri="{FF2B5EF4-FFF2-40B4-BE49-F238E27FC236}">
                <a16:creationId xmlns:a16="http://schemas.microsoft.com/office/drawing/2014/main" id="{3ECE24E6-4A5A-4343-B2C1-436122DA9D14}"/>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749646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BDAA82-BFF3-46B3-99C0-9514DEC6F55A}" type="datetimeFigureOut">
              <a:rPr lang="en-US" smtClean="0"/>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D1889-51C2-41DE-A72E-70D6C5A7A294}"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Zitat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lvl1pPr>
              <a:defRPr>
                <a:solidFill>
                  <a:srgbClr val="041E42"/>
                </a:solidFill>
              </a:defRPr>
            </a:lvl1pPr>
          </a:lstStyle>
          <a:p>
            <a:r>
              <a:rPr lang="de-DE" dirty="0"/>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CB7E69FA-0A6C-4EF9-A6A0-29B5A0966AE3}" type="datetime4">
              <a:rPr lang="de-DE" smtClean="0">
                <a:solidFill>
                  <a:prstClr val="black"/>
                </a:solidFill>
              </a:rPr>
              <a:pPr/>
              <a:t>24. Juli 2022</a:t>
            </a:fld>
            <a:endParaRPr lang="de-DE" dirty="0">
              <a:solidFill>
                <a:prstClr val="black"/>
              </a:solidFill>
            </a:endParaRPr>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solidFill>
                  <a:prstClr val="black"/>
                </a:solidFill>
              </a:rPr>
              <a:pPr/>
              <a:t>‹#›</a:t>
            </a:fld>
            <a:endParaRPr lang="de-DE">
              <a:solidFill>
                <a:prstClr val="black"/>
              </a:solidFill>
            </a:endParaRPr>
          </a:p>
        </p:txBody>
      </p:sp>
      <p:sp>
        <p:nvSpPr>
          <p:cNvPr id="7" name="Rechteck 6">
            <a:extLst>
              <a:ext uri="{FF2B5EF4-FFF2-40B4-BE49-F238E27FC236}">
                <a16:creationId xmlns:a16="http://schemas.microsoft.com/office/drawing/2014/main" id="{EB25E710-D493-4189-8EF7-00ABE0AB56E5}"/>
              </a:ext>
            </a:extLst>
          </p:cNvPr>
          <p:cNvSpPr/>
          <p:nvPr userDrawn="1"/>
        </p:nvSpPr>
        <p:spPr>
          <a:xfrm>
            <a:off x="518318" y="1631156"/>
            <a:ext cx="11157746" cy="4569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defTabSz="914391">
              <a:lnSpc>
                <a:spcPct val="110000"/>
              </a:lnSpc>
              <a:spcAft>
                <a:spcPts val="1200"/>
              </a:spcAft>
              <a:buFont typeface="Arial" panose="020B0604020202020204" pitchFamily="34" charset="0"/>
              <a:buNone/>
            </a:pPr>
            <a:endParaRPr lang="de-DE" sz="1600" dirty="0">
              <a:solidFill>
                <a:srgbClr val="FFFFFF"/>
              </a:solidFill>
            </a:endParaRPr>
          </a:p>
        </p:txBody>
      </p:sp>
      <p:sp>
        <p:nvSpPr>
          <p:cNvPr id="9" name="Textplatzhalter 8">
            <a:extLst>
              <a:ext uri="{FF2B5EF4-FFF2-40B4-BE49-F238E27FC236}">
                <a16:creationId xmlns:a16="http://schemas.microsoft.com/office/drawing/2014/main" id="{F2F509DB-422D-41FB-A02B-822A0A204E45}"/>
              </a:ext>
            </a:extLst>
          </p:cNvPr>
          <p:cNvSpPr>
            <a:spLocks noGrp="1"/>
          </p:cNvSpPr>
          <p:nvPr>
            <p:ph type="body" sz="quarter" idx="24" hasCustomPrompt="1"/>
          </p:nvPr>
        </p:nvSpPr>
        <p:spPr>
          <a:xfrm>
            <a:off x="2497190" y="2835964"/>
            <a:ext cx="7200000" cy="2160000"/>
          </a:xfrm>
        </p:spPr>
        <p:txBody>
          <a:bodyPr rIns="0" anchor="ctr" anchorCtr="0">
            <a:normAutofit/>
          </a:bodyPr>
          <a:lstStyle>
            <a:lvl1pPr algn="ctr">
              <a:defRPr sz="2000" i="1">
                <a:solidFill>
                  <a:srgbClr val="041E42"/>
                </a:solidFill>
              </a:defRPr>
            </a:lvl1pPr>
            <a:lvl2pPr marL="0" indent="0">
              <a:buNone/>
              <a:defRPr/>
            </a:lvl2pPr>
          </a:lstStyle>
          <a:p>
            <a:pPr lvl="0"/>
            <a:r>
              <a:rPr lang="de-DE" dirty="0"/>
              <a:t>„Mastertextformat bearbeiten“</a:t>
            </a:r>
          </a:p>
        </p:txBody>
      </p:sp>
      <p:sp>
        <p:nvSpPr>
          <p:cNvPr id="10" name="Bildplatzhalter 6">
            <a:extLst>
              <a:ext uri="{FF2B5EF4-FFF2-40B4-BE49-F238E27FC236}">
                <a16:creationId xmlns:a16="http://schemas.microsoft.com/office/drawing/2014/main" id="{F862885B-685B-4384-B9F0-6266AD0BDA76}"/>
              </a:ext>
            </a:extLst>
          </p:cNvPr>
          <p:cNvSpPr>
            <a:spLocks noGrp="1"/>
          </p:cNvSpPr>
          <p:nvPr>
            <p:ph type="pic" sz="quarter" idx="38" hasCustomPrompt="1"/>
          </p:nvPr>
        </p:nvSpPr>
        <p:spPr>
          <a:xfrm>
            <a:off x="8437356" y="301187"/>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Textplatzhalter 9">
            <a:extLst>
              <a:ext uri="{FF2B5EF4-FFF2-40B4-BE49-F238E27FC236}">
                <a16:creationId xmlns:a16="http://schemas.microsoft.com/office/drawing/2014/main" id="{A79F5836-BEF7-4EB3-8486-34259F174529}"/>
              </a:ext>
            </a:extLst>
          </p:cNvPr>
          <p:cNvSpPr>
            <a:spLocks noGrp="1"/>
          </p:cNvSpPr>
          <p:nvPr>
            <p:ph type="body" sz="quarter" idx="37"/>
          </p:nvPr>
        </p:nvSpPr>
        <p:spPr>
          <a:xfrm>
            <a:off x="518317" y="687598"/>
            <a:ext cx="6844386" cy="270843"/>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474978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chlussfolie">
    <p:bg>
      <p:bgRef idx="1001">
        <a:schemeClr val="bg2"/>
      </p:bgRef>
    </p:bg>
    <p:spTree>
      <p:nvGrpSpPr>
        <p:cNvPr id="1" name=""/>
        <p:cNvGrpSpPr/>
        <p:nvPr/>
      </p:nvGrpSpPr>
      <p:grpSpPr>
        <a:xfrm>
          <a:off x="0" y="0"/>
          <a:ext cx="0" cy="0"/>
          <a:chOff x="0" y="0"/>
          <a:chExt cx="0" cy="0"/>
        </a:xfrm>
      </p:grpSpPr>
      <p:sp>
        <p:nvSpPr>
          <p:cNvPr id="57" name="Textplatzhalter 167">
            <a:extLst>
              <a:ext uri="{FF2B5EF4-FFF2-40B4-BE49-F238E27FC236}">
                <a16:creationId xmlns:a16="http://schemas.microsoft.com/office/drawing/2014/main" id="{68AB2348-B91F-4E68-BDE1-60ECCE02B493}"/>
              </a:ext>
            </a:extLst>
          </p:cNvPr>
          <p:cNvSpPr>
            <a:spLocks noGrp="1"/>
          </p:cNvSpPr>
          <p:nvPr>
            <p:ph type="body" sz="quarter" idx="12" hasCustomPrompt="1"/>
          </p:nvPr>
        </p:nvSpPr>
        <p:spPr>
          <a:xfrm>
            <a:off x="0" y="1628778"/>
            <a:ext cx="12192000" cy="5229225"/>
          </a:xfrm>
          <a:gradFill>
            <a:gsLst>
              <a:gs pos="50000">
                <a:schemeClr val="accent4">
                  <a:alpha val="50000"/>
                </a:schemeClr>
              </a:gs>
              <a:gs pos="5000">
                <a:schemeClr val="accent4"/>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dirty="0">
                <a:latin typeface="+mj-lt"/>
                <a:ea typeface="+mj-ea"/>
                <a:cs typeface="+mj-cs"/>
              </a:defRPr>
            </a:lvl1pPr>
          </a:lstStyle>
          <a:p>
            <a:pPr lvl="0">
              <a:spcBef>
                <a:spcPct val="0"/>
              </a:spcBef>
            </a:pPr>
            <a:r>
              <a:rPr lang="de-DE" dirty="0"/>
              <a:t> </a:t>
            </a:r>
          </a:p>
        </p:txBody>
      </p:sp>
      <p:sp>
        <p:nvSpPr>
          <p:cNvPr id="59" name="Bildplatzhalter 60">
            <a:extLst>
              <a:ext uri="{FF2B5EF4-FFF2-40B4-BE49-F238E27FC236}">
                <a16:creationId xmlns:a16="http://schemas.microsoft.com/office/drawing/2014/main" id="{92CE05A2-27DE-4191-8A63-5C7C7ACA37CD}"/>
              </a:ext>
            </a:extLst>
          </p:cNvPr>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dirty="0"/>
              <a:t> </a:t>
            </a:r>
          </a:p>
        </p:txBody>
      </p:sp>
      <p:sp>
        <p:nvSpPr>
          <p:cNvPr id="60" name="Rechteck 59">
            <a:extLst>
              <a:ext uri="{FF2B5EF4-FFF2-40B4-BE49-F238E27FC236}">
                <a16:creationId xmlns:a16="http://schemas.microsoft.com/office/drawing/2014/main" id="{CBD8B083-79E8-44E1-BA43-E993160F02E1}"/>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FFFFFF"/>
              </a:solidFill>
            </a:endParaRPr>
          </a:p>
        </p:txBody>
      </p:sp>
      <p:sp>
        <p:nvSpPr>
          <p:cNvPr id="114" name="Textplatzhalter 64">
            <a:extLst>
              <a:ext uri="{FF2B5EF4-FFF2-40B4-BE49-F238E27FC236}">
                <a16:creationId xmlns:a16="http://schemas.microsoft.com/office/drawing/2014/main" id="{94E4DAD8-28C4-496D-803F-AF50BFF89A85}"/>
              </a:ext>
            </a:extLst>
          </p:cNvPr>
          <p:cNvSpPr>
            <a:spLocks noGrp="1"/>
          </p:cNvSpPr>
          <p:nvPr>
            <p:ph type="body" sz="quarter" idx="13" hasCustomPrompt="1"/>
          </p:nvPr>
        </p:nvSpPr>
        <p:spPr>
          <a:xfrm>
            <a:off x="518319" y="2616530"/>
            <a:ext cx="11157746" cy="1624945"/>
          </a:xfrm>
        </p:spPr>
        <p:txBody>
          <a:bodyPr vert="horz" wrap="square" lIns="0" tIns="0" rIns="360000" bIns="0" rtlCol="0" anchor="ctr" anchorCtr="0">
            <a:spAutoFit/>
          </a:bodyPr>
          <a:lstStyle>
            <a:lvl1pPr>
              <a:spcAft>
                <a:spcPts val="0"/>
              </a:spcAft>
              <a:defRPr lang="de-DE" sz="4800" b="1" dirty="0" smtClean="0">
                <a:latin typeface="+mj-lt"/>
                <a:ea typeface="+mj-ea"/>
                <a:cs typeface="+mj-cs"/>
              </a:defRPr>
            </a:lvl1pPr>
          </a:lstStyle>
          <a:p>
            <a:pPr lvl="0">
              <a:spcBef>
                <a:spcPct val="0"/>
              </a:spcBef>
            </a:pPr>
            <a:r>
              <a:rPr lang="de-DE" dirty="0"/>
              <a:t>Vielen Dank</a:t>
            </a:r>
            <a:br>
              <a:rPr lang="de-DE" dirty="0"/>
            </a:br>
            <a:r>
              <a:rPr lang="de-DE" dirty="0"/>
              <a:t>für Ihre Aufmerksamkeit!</a:t>
            </a:r>
          </a:p>
        </p:txBody>
      </p:sp>
      <p:grpSp>
        <p:nvGrpSpPr>
          <p:cNvPr id="56" name="Gruppieren 55">
            <a:extLst>
              <a:ext uri="{FF2B5EF4-FFF2-40B4-BE49-F238E27FC236}">
                <a16:creationId xmlns:a16="http://schemas.microsoft.com/office/drawing/2014/main" id="{0C3B9D07-F821-46AB-95B1-D19222D00FD7}"/>
              </a:ext>
            </a:extLst>
          </p:cNvPr>
          <p:cNvGrpSpPr/>
          <p:nvPr userDrawn="1"/>
        </p:nvGrpSpPr>
        <p:grpSpPr>
          <a:xfrm>
            <a:off x="-390525" y="160149"/>
            <a:ext cx="333376" cy="136812"/>
            <a:chOff x="-133350" y="2711163"/>
            <a:chExt cx="333375" cy="136812"/>
          </a:xfrm>
        </p:grpSpPr>
        <p:cxnSp>
          <p:nvCxnSpPr>
            <p:cNvPr id="62" name="Gerader Verbinder 61">
              <a:extLst>
                <a:ext uri="{FF2B5EF4-FFF2-40B4-BE49-F238E27FC236}">
                  <a16:creationId xmlns:a16="http://schemas.microsoft.com/office/drawing/2014/main" id="{22380010-0050-441D-BA9C-97B58351587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3" name="Textfeld 62">
              <a:extLst>
                <a:ext uri="{FF2B5EF4-FFF2-40B4-BE49-F238E27FC236}">
                  <a16:creationId xmlns:a16="http://schemas.microsoft.com/office/drawing/2014/main" id="{C13F555F-C26E-4B21-A77C-6CA7380155F8}"/>
                </a:ext>
              </a:extLst>
            </p:cNvPr>
            <p:cNvSpPr txBox="1"/>
            <p:nvPr userDrawn="1"/>
          </p:nvSpPr>
          <p:spPr>
            <a:xfrm>
              <a:off x="-96504"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08,70</a:t>
              </a:r>
            </a:p>
          </p:txBody>
        </p:sp>
      </p:grpSp>
      <p:grpSp>
        <p:nvGrpSpPr>
          <p:cNvPr id="64" name="Gruppieren 63">
            <a:extLst>
              <a:ext uri="{FF2B5EF4-FFF2-40B4-BE49-F238E27FC236}">
                <a16:creationId xmlns:a16="http://schemas.microsoft.com/office/drawing/2014/main" id="{705760C0-8935-4141-9AEE-BB96816B3799}"/>
              </a:ext>
            </a:extLst>
          </p:cNvPr>
          <p:cNvGrpSpPr/>
          <p:nvPr userDrawn="1"/>
        </p:nvGrpSpPr>
        <p:grpSpPr>
          <a:xfrm>
            <a:off x="-390525" y="1131699"/>
            <a:ext cx="333376" cy="136812"/>
            <a:chOff x="-133350" y="2711163"/>
            <a:chExt cx="333375" cy="136812"/>
          </a:xfrm>
        </p:grpSpPr>
        <p:cxnSp>
          <p:nvCxnSpPr>
            <p:cNvPr id="66" name="Gerader Verbinder 65">
              <a:extLst>
                <a:ext uri="{FF2B5EF4-FFF2-40B4-BE49-F238E27FC236}">
                  <a16:creationId xmlns:a16="http://schemas.microsoft.com/office/drawing/2014/main" id="{EBE9DAC0-7790-4611-B602-40B3CD18C73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1FBE1EE4-3D10-40E7-9F1E-627A51E59C61}"/>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06,00</a:t>
              </a:r>
            </a:p>
          </p:txBody>
        </p:sp>
      </p:grpSp>
      <p:grpSp>
        <p:nvGrpSpPr>
          <p:cNvPr id="68" name="Gruppieren 67">
            <a:extLst>
              <a:ext uri="{FF2B5EF4-FFF2-40B4-BE49-F238E27FC236}">
                <a16:creationId xmlns:a16="http://schemas.microsoft.com/office/drawing/2014/main" id="{B25E0919-4E1B-4A97-A1C2-6AE7D2A59920}"/>
              </a:ext>
            </a:extLst>
          </p:cNvPr>
          <p:cNvGrpSpPr/>
          <p:nvPr userDrawn="1"/>
        </p:nvGrpSpPr>
        <p:grpSpPr>
          <a:xfrm>
            <a:off x="-390525" y="1491959"/>
            <a:ext cx="333376" cy="136812"/>
            <a:chOff x="-133350" y="2711163"/>
            <a:chExt cx="333375" cy="136812"/>
          </a:xfrm>
        </p:grpSpPr>
        <p:cxnSp>
          <p:nvCxnSpPr>
            <p:cNvPr id="69" name="Gerader Verbinder 68">
              <a:extLst>
                <a:ext uri="{FF2B5EF4-FFF2-40B4-BE49-F238E27FC236}">
                  <a16:creationId xmlns:a16="http://schemas.microsoft.com/office/drawing/2014/main" id="{849FBB7D-3378-4F36-B80B-3E0BDCA8343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0" name="Textfeld 69">
              <a:extLst>
                <a:ext uri="{FF2B5EF4-FFF2-40B4-BE49-F238E27FC236}">
                  <a16:creationId xmlns:a16="http://schemas.microsoft.com/office/drawing/2014/main" id="{6141066E-6566-420D-B6EB-886DF25CCD11}"/>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05,00</a:t>
              </a:r>
            </a:p>
          </p:txBody>
        </p:sp>
      </p:grpSp>
      <p:grpSp>
        <p:nvGrpSpPr>
          <p:cNvPr id="71" name="Gruppieren 70">
            <a:extLst>
              <a:ext uri="{FF2B5EF4-FFF2-40B4-BE49-F238E27FC236}">
                <a16:creationId xmlns:a16="http://schemas.microsoft.com/office/drawing/2014/main" id="{87A742EA-EC3D-47DE-9C2D-533639983C8D}"/>
              </a:ext>
            </a:extLst>
          </p:cNvPr>
          <p:cNvGrpSpPr/>
          <p:nvPr userDrawn="1"/>
        </p:nvGrpSpPr>
        <p:grpSpPr>
          <a:xfrm>
            <a:off x="-390525" y="3292184"/>
            <a:ext cx="333376" cy="136812"/>
            <a:chOff x="-133350" y="2711163"/>
            <a:chExt cx="333375" cy="136812"/>
          </a:xfrm>
        </p:grpSpPr>
        <p:cxnSp>
          <p:nvCxnSpPr>
            <p:cNvPr id="72" name="Gerader Verbinder 71">
              <a:extLst>
                <a:ext uri="{FF2B5EF4-FFF2-40B4-BE49-F238E27FC236}">
                  <a16:creationId xmlns:a16="http://schemas.microsoft.com/office/drawing/2014/main" id="{846719FD-F8B1-447D-8561-7A1E238E8A5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Textfeld 72">
              <a:extLst>
                <a:ext uri="{FF2B5EF4-FFF2-40B4-BE49-F238E27FC236}">
                  <a16:creationId xmlns:a16="http://schemas.microsoft.com/office/drawing/2014/main" id="{2ABDBC31-5895-4E49-887D-433A43B32DBC}"/>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00,00</a:t>
              </a:r>
            </a:p>
          </p:txBody>
        </p:sp>
      </p:grpSp>
      <p:grpSp>
        <p:nvGrpSpPr>
          <p:cNvPr id="74" name="Gruppieren 73">
            <a:extLst>
              <a:ext uri="{FF2B5EF4-FFF2-40B4-BE49-F238E27FC236}">
                <a16:creationId xmlns:a16="http://schemas.microsoft.com/office/drawing/2014/main" id="{AEF4BF1C-C847-48A1-A7BF-3BEE82EF1C59}"/>
              </a:ext>
            </a:extLst>
          </p:cNvPr>
          <p:cNvGrpSpPr/>
          <p:nvPr userDrawn="1"/>
        </p:nvGrpSpPr>
        <p:grpSpPr>
          <a:xfrm>
            <a:off x="-390525" y="6063959"/>
            <a:ext cx="333376" cy="136812"/>
            <a:chOff x="-133350" y="2711163"/>
            <a:chExt cx="333375" cy="136812"/>
          </a:xfrm>
        </p:grpSpPr>
        <p:cxnSp>
          <p:nvCxnSpPr>
            <p:cNvPr id="75" name="Gerader Verbinder 74">
              <a:extLst>
                <a:ext uri="{FF2B5EF4-FFF2-40B4-BE49-F238E27FC236}">
                  <a16:creationId xmlns:a16="http://schemas.microsoft.com/office/drawing/2014/main" id="{1CF60061-B6B2-4FE6-9482-278DFD418BD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6" name="Textfeld 75">
              <a:extLst>
                <a:ext uri="{FF2B5EF4-FFF2-40B4-BE49-F238E27FC236}">
                  <a16:creationId xmlns:a16="http://schemas.microsoft.com/office/drawing/2014/main" id="{73D29742-39CB-41E5-B346-BADC9743E285}"/>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07,70</a:t>
              </a:r>
            </a:p>
          </p:txBody>
        </p:sp>
      </p:grpSp>
      <p:grpSp>
        <p:nvGrpSpPr>
          <p:cNvPr id="77" name="Gruppieren 76">
            <a:extLst>
              <a:ext uri="{FF2B5EF4-FFF2-40B4-BE49-F238E27FC236}">
                <a16:creationId xmlns:a16="http://schemas.microsoft.com/office/drawing/2014/main" id="{D55A5473-7182-4B24-8843-51E2ADF3D492}"/>
              </a:ext>
            </a:extLst>
          </p:cNvPr>
          <p:cNvGrpSpPr/>
          <p:nvPr userDrawn="1"/>
        </p:nvGrpSpPr>
        <p:grpSpPr>
          <a:xfrm>
            <a:off x="-390525" y="6495759"/>
            <a:ext cx="333376" cy="136812"/>
            <a:chOff x="-133350" y="2711163"/>
            <a:chExt cx="333375" cy="136812"/>
          </a:xfrm>
        </p:grpSpPr>
        <p:cxnSp>
          <p:nvCxnSpPr>
            <p:cNvPr id="78" name="Gerader Verbinder 77">
              <a:extLst>
                <a:ext uri="{FF2B5EF4-FFF2-40B4-BE49-F238E27FC236}">
                  <a16:creationId xmlns:a16="http://schemas.microsoft.com/office/drawing/2014/main" id="{204A095A-3A24-4259-92A8-4500898AC05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82971EAD-9159-4D12-8726-4FBE6AFA23F0}"/>
                </a:ext>
              </a:extLst>
            </p:cNvPr>
            <p:cNvSpPr txBox="1"/>
            <p:nvPr userDrawn="1"/>
          </p:nvSpPr>
          <p:spPr>
            <a:xfrm>
              <a:off x="-96502"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08,90</a:t>
              </a:r>
            </a:p>
          </p:txBody>
        </p:sp>
      </p:grpSp>
      <p:grpSp>
        <p:nvGrpSpPr>
          <p:cNvPr id="80" name="Gruppieren 79">
            <a:extLst>
              <a:ext uri="{FF2B5EF4-FFF2-40B4-BE49-F238E27FC236}">
                <a16:creationId xmlns:a16="http://schemas.microsoft.com/office/drawing/2014/main" id="{D1FF9524-93DA-476B-89EA-9E475617F2D9}"/>
              </a:ext>
            </a:extLst>
          </p:cNvPr>
          <p:cNvGrpSpPr/>
          <p:nvPr userDrawn="1"/>
        </p:nvGrpSpPr>
        <p:grpSpPr>
          <a:xfrm rot="16200000">
            <a:off x="279024" y="-301767"/>
            <a:ext cx="333375" cy="142066"/>
            <a:chOff x="-133350" y="2705909"/>
            <a:chExt cx="333375" cy="142066"/>
          </a:xfrm>
        </p:grpSpPr>
        <p:cxnSp>
          <p:nvCxnSpPr>
            <p:cNvPr id="81" name="Gerader Verbinder 80">
              <a:extLst>
                <a:ext uri="{FF2B5EF4-FFF2-40B4-BE49-F238E27FC236}">
                  <a16:creationId xmlns:a16="http://schemas.microsoft.com/office/drawing/2014/main" id="{8DFFD401-DC7D-4F6D-82BF-DC6E357E5982}"/>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2" name="Textfeld 81">
              <a:extLst>
                <a:ext uri="{FF2B5EF4-FFF2-40B4-BE49-F238E27FC236}">
                  <a16:creationId xmlns:a16="http://schemas.microsoft.com/office/drawing/2014/main" id="{36A6CE9C-ECB8-42E6-B61D-3A0F3C4D7A56}"/>
                </a:ext>
              </a:extLst>
            </p:cNvPr>
            <p:cNvSpPr txBox="1"/>
            <p:nvPr userDrawn="1"/>
          </p:nvSpPr>
          <p:spPr>
            <a:xfrm>
              <a:off x="-96506" y="270590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grpSp>
        <p:nvGrpSpPr>
          <p:cNvPr id="83" name="Gruppieren 82">
            <a:extLst>
              <a:ext uri="{FF2B5EF4-FFF2-40B4-BE49-F238E27FC236}">
                <a16:creationId xmlns:a16="http://schemas.microsoft.com/office/drawing/2014/main" id="{20076CAA-CFEC-4359-9762-07ED0661EE26}"/>
              </a:ext>
            </a:extLst>
          </p:cNvPr>
          <p:cNvGrpSpPr/>
          <p:nvPr userDrawn="1"/>
        </p:nvGrpSpPr>
        <p:grpSpPr>
          <a:xfrm rot="16200000">
            <a:off x="5750331" y="-301766"/>
            <a:ext cx="333375" cy="142062"/>
            <a:chOff x="-133350" y="2705913"/>
            <a:chExt cx="333375" cy="142062"/>
          </a:xfrm>
        </p:grpSpPr>
        <p:cxnSp>
          <p:nvCxnSpPr>
            <p:cNvPr id="84" name="Gerader Verbinder 83">
              <a:extLst>
                <a:ext uri="{FF2B5EF4-FFF2-40B4-BE49-F238E27FC236}">
                  <a16:creationId xmlns:a16="http://schemas.microsoft.com/office/drawing/2014/main" id="{91EF761B-D6BF-475C-8903-456E1F05762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5" name="Textfeld 84">
              <a:extLst>
                <a:ext uri="{FF2B5EF4-FFF2-40B4-BE49-F238E27FC236}">
                  <a16:creationId xmlns:a16="http://schemas.microsoft.com/office/drawing/2014/main" id="{413A99B1-6C23-41A6-A82B-0EC01B779471}"/>
                </a:ext>
              </a:extLst>
            </p:cNvPr>
            <p:cNvSpPr txBox="1"/>
            <p:nvPr userDrawn="1"/>
          </p:nvSpPr>
          <p:spPr>
            <a:xfrm>
              <a:off x="-96503" y="2705913"/>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grpSp>
        <p:nvGrpSpPr>
          <p:cNvPr id="86" name="Gruppieren 85">
            <a:extLst>
              <a:ext uri="{FF2B5EF4-FFF2-40B4-BE49-F238E27FC236}">
                <a16:creationId xmlns:a16="http://schemas.microsoft.com/office/drawing/2014/main" id="{16CE4EF7-E819-4747-A9E4-8C86F991481E}"/>
              </a:ext>
            </a:extLst>
          </p:cNvPr>
          <p:cNvGrpSpPr/>
          <p:nvPr userDrawn="1"/>
        </p:nvGrpSpPr>
        <p:grpSpPr>
          <a:xfrm>
            <a:off x="6198675" y="-397423"/>
            <a:ext cx="135422" cy="333375"/>
            <a:chOff x="6411420" y="-397424"/>
            <a:chExt cx="135422" cy="333375"/>
          </a:xfrm>
        </p:grpSpPr>
        <p:cxnSp>
          <p:nvCxnSpPr>
            <p:cNvPr id="87" name="Gerader Verbinder 86">
              <a:extLst>
                <a:ext uri="{FF2B5EF4-FFF2-40B4-BE49-F238E27FC236}">
                  <a16:creationId xmlns:a16="http://schemas.microsoft.com/office/drawing/2014/main" id="{3B78DE36-86EF-463F-A7E5-0CD3043C9F4D}"/>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8" name="Textfeld 87">
              <a:extLst>
                <a:ext uri="{FF2B5EF4-FFF2-40B4-BE49-F238E27FC236}">
                  <a16:creationId xmlns:a16="http://schemas.microsoft.com/office/drawing/2014/main" id="{EAD15804-28A7-4690-889A-7D8A91A7D478}"/>
                </a:ext>
              </a:extLst>
            </p:cNvPr>
            <p:cNvSpPr txBox="1"/>
            <p:nvPr userDrawn="1"/>
          </p:nvSpPr>
          <p:spPr>
            <a:xfrm rot="16200000">
              <a:off x="6349288" y="-29844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cxnSp>
        <p:nvCxnSpPr>
          <p:cNvPr id="89" name="Gerader Verbinder 88">
            <a:extLst>
              <a:ext uri="{FF2B5EF4-FFF2-40B4-BE49-F238E27FC236}">
                <a16:creationId xmlns:a16="http://schemas.microsoft.com/office/drawing/2014/main" id="{9023C4F7-97EF-4D2F-9223-1AFEE89D9C68}"/>
              </a:ext>
            </a:extLst>
          </p:cNvPr>
          <p:cNvCxnSpPr>
            <a:cxnSpLocks/>
          </p:cNvCxnSpPr>
          <p:nvPr userDrawn="1"/>
        </p:nvCxnSpPr>
        <p:spPr>
          <a:xfrm rot="16200000">
            <a:off x="5929314"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90" name="Gruppieren 89">
            <a:extLst>
              <a:ext uri="{FF2B5EF4-FFF2-40B4-BE49-F238E27FC236}">
                <a16:creationId xmlns:a16="http://schemas.microsoft.com/office/drawing/2014/main" id="{D5072DFD-BA29-43BB-A0B1-01F593A0242E}"/>
              </a:ext>
            </a:extLst>
          </p:cNvPr>
          <p:cNvGrpSpPr/>
          <p:nvPr userDrawn="1"/>
        </p:nvGrpSpPr>
        <p:grpSpPr>
          <a:xfrm rot="16200000">
            <a:off x="11444702" y="-301769"/>
            <a:ext cx="333375" cy="142058"/>
            <a:chOff x="-133350" y="2705917"/>
            <a:chExt cx="333375" cy="142058"/>
          </a:xfrm>
        </p:grpSpPr>
        <p:cxnSp>
          <p:nvCxnSpPr>
            <p:cNvPr id="91" name="Gerader Verbinder 90">
              <a:extLst>
                <a:ext uri="{FF2B5EF4-FFF2-40B4-BE49-F238E27FC236}">
                  <a16:creationId xmlns:a16="http://schemas.microsoft.com/office/drawing/2014/main" id="{A9C77A6D-E177-4B69-A5A1-6B77E4229F3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2" name="Textfeld 91">
              <a:extLst>
                <a:ext uri="{FF2B5EF4-FFF2-40B4-BE49-F238E27FC236}">
                  <a16:creationId xmlns:a16="http://schemas.microsoft.com/office/drawing/2014/main" id="{701274C6-5A42-4082-BC4B-8532BFB4CC40}"/>
                </a:ext>
              </a:extLst>
            </p:cNvPr>
            <p:cNvSpPr txBox="1"/>
            <p:nvPr userDrawn="1"/>
          </p:nvSpPr>
          <p:spPr>
            <a:xfrm>
              <a:off x="-96498" y="2705917"/>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sp>
        <p:nvSpPr>
          <p:cNvPr id="100" name="Freihandform: Form 87">
            <a:extLst>
              <a:ext uri="{FF2B5EF4-FFF2-40B4-BE49-F238E27FC236}">
                <a16:creationId xmlns:a16="http://schemas.microsoft.com/office/drawing/2014/main" id="{3AAFCA55-6645-4640-8723-B3BBDE1A1009}"/>
              </a:ext>
            </a:extLst>
          </p:cNvPr>
          <p:cNvSpPr/>
          <p:nvPr userDrawn="1"/>
        </p:nvSpPr>
        <p:spPr>
          <a:xfrm>
            <a:off x="10126044" y="310440"/>
            <a:ext cx="1559892" cy="535987"/>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rgbClr val="041E42"/>
          </a:solidFill>
          <a:ln w="2892" cap="flat">
            <a:noFill/>
            <a:prstDash val="solid"/>
            <a:miter/>
          </a:ln>
        </p:spPr>
        <p:txBody>
          <a:bodyPr rtlCol="0" anchor="ctr"/>
          <a:lstStyle/>
          <a:p>
            <a:endParaRPr lang="de-DE" sz="1800">
              <a:solidFill>
                <a:srgbClr val="FFFFFF"/>
              </a:solidFill>
            </a:endParaRPr>
          </a:p>
        </p:txBody>
      </p:sp>
      <p:grpSp>
        <p:nvGrpSpPr>
          <p:cNvPr id="101" name="Grafik 3">
            <a:extLst>
              <a:ext uri="{FF2B5EF4-FFF2-40B4-BE49-F238E27FC236}">
                <a16:creationId xmlns:a16="http://schemas.microsoft.com/office/drawing/2014/main" id="{A8E5CD83-3531-674D-AF22-823F6C7259F0}"/>
              </a:ext>
            </a:extLst>
          </p:cNvPr>
          <p:cNvGrpSpPr/>
          <p:nvPr userDrawn="1"/>
        </p:nvGrpSpPr>
        <p:grpSpPr>
          <a:xfrm>
            <a:off x="529292" y="303425"/>
            <a:ext cx="2914541" cy="328167"/>
            <a:chOff x="2178367" y="2525076"/>
            <a:chExt cx="7773352" cy="972502"/>
          </a:xfrm>
          <a:solidFill>
            <a:schemeClr val="tx1"/>
          </a:solidFill>
        </p:grpSpPr>
        <p:sp>
          <p:nvSpPr>
            <p:cNvPr id="102" name="Freihandform: Form 202">
              <a:extLst>
                <a:ext uri="{FF2B5EF4-FFF2-40B4-BE49-F238E27FC236}">
                  <a16:creationId xmlns:a16="http://schemas.microsoft.com/office/drawing/2014/main" id="{0A09B26E-FE0F-3742-9FDB-79C62DB6F5FC}"/>
                </a:ext>
              </a:extLst>
            </p:cNvPr>
            <p:cNvSpPr/>
            <p:nvPr/>
          </p:nvSpPr>
          <p:spPr>
            <a:xfrm>
              <a:off x="2178367" y="2545079"/>
              <a:ext cx="232409" cy="369569"/>
            </a:xfrm>
            <a:custGeom>
              <a:avLst/>
              <a:gdLst>
                <a:gd name="connsiteX0" fmla="*/ 232410 w 232409"/>
                <a:gd name="connsiteY0" fmla="*/ 60960 h 369569"/>
                <a:gd name="connsiteX1" fmla="*/ 65722 w 232409"/>
                <a:gd name="connsiteY1" fmla="*/ 60960 h 369569"/>
                <a:gd name="connsiteX2" fmla="*/ 65722 w 232409"/>
                <a:gd name="connsiteY2" fmla="*/ 152400 h 369569"/>
                <a:gd name="connsiteX3" fmla="*/ 189547 w 232409"/>
                <a:gd name="connsiteY3" fmla="*/ 152400 h 369569"/>
                <a:gd name="connsiteX4" fmla="*/ 189547 w 232409"/>
                <a:gd name="connsiteY4" fmla="*/ 212408 h 369569"/>
                <a:gd name="connsiteX5" fmla="*/ 65722 w 232409"/>
                <a:gd name="connsiteY5" fmla="*/ 212408 h 369569"/>
                <a:gd name="connsiteX6" fmla="*/ 65722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2" y="60960"/>
                  </a:lnTo>
                  <a:lnTo>
                    <a:pt x="65722" y="152400"/>
                  </a:lnTo>
                  <a:lnTo>
                    <a:pt x="189547" y="152400"/>
                  </a:lnTo>
                  <a:lnTo>
                    <a:pt x="189547" y="212408"/>
                  </a:lnTo>
                  <a:lnTo>
                    <a:pt x="65722" y="212408"/>
                  </a:lnTo>
                  <a:lnTo>
                    <a:pt x="65722" y="369570"/>
                  </a:lnTo>
                  <a:lnTo>
                    <a:pt x="0" y="369570"/>
                  </a:lnTo>
                  <a:lnTo>
                    <a:pt x="0" y="0"/>
                  </a:lnTo>
                  <a:lnTo>
                    <a:pt x="231458" y="0"/>
                  </a:lnTo>
                  <a:lnTo>
                    <a:pt x="231458" y="60960"/>
                  </a:ln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3" name="Freihandform: Form 203">
              <a:extLst>
                <a:ext uri="{FF2B5EF4-FFF2-40B4-BE49-F238E27FC236}">
                  <a16:creationId xmlns:a16="http://schemas.microsoft.com/office/drawing/2014/main" id="{26970778-D014-1544-BA45-5DFBAA88D692}"/>
                </a:ext>
              </a:extLst>
            </p:cNvPr>
            <p:cNvSpPr/>
            <p:nvPr/>
          </p:nvSpPr>
          <p:spPr>
            <a:xfrm>
              <a:off x="2446972"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4" name="Freihandform: Form 204">
              <a:extLst>
                <a:ext uri="{FF2B5EF4-FFF2-40B4-BE49-F238E27FC236}">
                  <a16:creationId xmlns:a16="http://schemas.microsoft.com/office/drawing/2014/main" id="{E1C0A2EA-ECD5-3648-83A4-8B6C1BBE9AFC}"/>
                </a:ext>
              </a:extLst>
            </p:cNvPr>
            <p:cNvSpPr/>
            <p:nvPr/>
          </p:nvSpPr>
          <p:spPr>
            <a:xfrm>
              <a:off x="2651759"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05" name="Freihandform: Form 205">
              <a:extLst>
                <a:ext uri="{FF2B5EF4-FFF2-40B4-BE49-F238E27FC236}">
                  <a16:creationId xmlns:a16="http://schemas.microsoft.com/office/drawing/2014/main" id="{2C64053D-4499-0744-9BBA-2AC14DCA2831}"/>
                </a:ext>
              </a:extLst>
            </p:cNvPr>
            <p:cNvSpPr/>
            <p:nvPr/>
          </p:nvSpPr>
          <p:spPr>
            <a:xfrm>
              <a:off x="2787966"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2403" y="279083"/>
                    <a:pt x="132398" y="279083"/>
                  </a:cubicBezTo>
                  <a:close/>
                  <a:moveTo>
                    <a:pt x="61913" y="115253"/>
                  </a:moveTo>
                  <a:lnTo>
                    <a:pt x="182880" y="115253"/>
                  </a:lnTo>
                  <a:cubicBezTo>
                    <a:pt x="180023" y="74295"/>
                    <a:pt x="159068" y="50482"/>
                    <a:pt x="123825" y="50482"/>
                  </a:cubicBezTo>
                  <a:cubicBezTo>
                    <a:pt x="89535" y="50482"/>
                    <a:pt x="67628" y="74295"/>
                    <a:pt x="61913" y="115253"/>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6" name="Freihandform: Form 206">
              <a:extLst>
                <a:ext uri="{FF2B5EF4-FFF2-40B4-BE49-F238E27FC236}">
                  <a16:creationId xmlns:a16="http://schemas.microsoft.com/office/drawing/2014/main" id="{6D9CF6E0-D708-0248-A863-4F3DBC44DA97}"/>
                </a:ext>
              </a:extLst>
            </p:cNvPr>
            <p:cNvSpPr/>
            <p:nvPr/>
          </p:nvSpPr>
          <p:spPr>
            <a:xfrm>
              <a:off x="30860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3" y="0"/>
                  </a:lnTo>
                  <a:lnTo>
                    <a:pt x="248603"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7" name="Freihandform: Form 207">
              <a:extLst>
                <a:ext uri="{FF2B5EF4-FFF2-40B4-BE49-F238E27FC236}">
                  <a16:creationId xmlns:a16="http://schemas.microsoft.com/office/drawing/2014/main" id="{34196369-13C4-BB4B-8268-1924CB4E392C}"/>
                </a:ext>
              </a:extLst>
            </p:cNvPr>
            <p:cNvSpPr/>
            <p:nvPr/>
          </p:nvSpPr>
          <p:spPr>
            <a:xfrm>
              <a:off x="341756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041E42"/>
                </a:solidFill>
              </a:endParaRPr>
            </a:p>
          </p:txBody>
        </p:sp>
        <p:sp>
          <p:nvSpPr>
            <p:cNvPr id="108" name="Freihandform: Form 208">
              <a:extLst>
                <a:ext uri="{FF2B5EF4-FFF2-40B4-BE49-F238E27FC236}">
                  <a16:creationId xmlns:a16="http://schemas.microsoft.com/office/drawing/2014/main" id="{E02D911D-C85D-634E-93F4-5C0E4314B7BF}"/>
                </a:ext>
              </a:extLst>
            </p:cNvPr>
            <p:cNvSpPr/>
            <p:nvPr/>
          </p:nvSpPr>
          <p:spPr>
            <a:xfrm>
              <a:off x="3622357"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2 w 79057"/>
                <a:gd name="connsiteY6" fmla="*/ 384810 h 384810"/>
                <a:gd name="connsiteX7" fmla="*/ 8572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0960" y="0"/>
                    <a:pt x="79058" y="16193"/>
                    <a:pt x="79058" y="38100"/>
                  </a:cubicBezTo>
                  <a:close/>
                  <a:moveTo>
                    <a:pt x="70485" y="384810"/>
                  </a:moveTo>
                  <a:lnTo>
                    <a:pt x="8572" y="384810"/>
                  </a:lnTo>
                  <a:lnTo>
                    <a:pt x="8572"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09" name="Freihandform: Form 209">
              <a:extLst>
                <a:ext uri="{FF2B5EF4-FFF2-40B4-BE49-F238E27FC236}">
                  <a16:creationId xmlns:a16="http://schemas.microsoft.com/office/drawing/2014/main" id="{F4E3168D-A55E-9242-83E3-EDF4BF41919C}"/>
                </a:ext>
              </a:extLst>
            </p:cNvPr>
            <p:cNvSpPr/>
            <p:nvPr/>
          </p:nvSpPr>
          <p:spPr>
            <a:xfrm>
              <a:off x="3759516" y="2640329"/>
              <a:ext cx="224790" cy="280034"/>
            </a:xfrm>
            <a:custGeom>
              <a:avLst/>
              <a:gdLst>
                <a:gd name="connsiteX0" fmla="*/ 222885 w 224790"/>
                <a:gd name="connsiteY0" fmla="*/ 237172 h 280034"/>
                <a:gd name="connsiteX1" fmla="*/ 127635 w 224790"/>
                <a:gd name="connsiteY1" fmla="*/ 280035 h 280034"/>
                <a:gd name="connsiteX2" fmla="*/ 0 w 224790"/>
                <a:gd name="connsiteY2" fmla="*/ 140970 h 280034"/>
                <a:gd name="connsiteX3" fmla="*/ 128588 w 224790"/>
                <a:gd name="connsiteY3" fmla="*/ 0 h 280034"/>
                <a:gd name="connsiteX4" fmla="*/ 224790 w 224790"/>
                <a:gd name="connsiteY4" fmla="*/ 45720 h 280034"/>
                <a:gd name="connsiteX5" fmla="*/ 181928 w 224790"/>
                <a:gd name="connsiteY5" fmla="*/ 86678 h 280034"/>
                <a:gd name="connsiteX6" fmla="*/ 128588 w 224790"/>
                <a:gd name="connsiteY6" fmla="*/ 57150 h 280034"/>
                <a:gd name="connsiteX7" fmla="*/ 62865 w 224790"/>
                <a:gd name="connsiteY7" fmla="*/ 140018 h 280034"/>
                <a:gd name="connsiteX8" fmla="*/ 128588 w 224790"/>
                <a:gd name="connsiteY8" fmla="*/ 222885 h 280034"/>
                <a:gd name="connsiteX9" fmla="*/ 183833 w 224790"/>
                <a:gd name="connsiteY9" fmla="*/ 193358 h 280034"/>
                <a:gd name="connsiteX10" fmla="*/ 222885 w 224790"/>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0" name="Freihandform: Form 210">
              <a:extLst>
                <a:ext uri="{FF2B5EF4-FFF2-40B4-BE49-F238E27FC236}">
                  <a16:creationId xmlns:a16="http://schemas.microsoft.com/office/drawing/2014/main" id="{3FCEDCA6-F999-E642-AB3B-69F596DF46B2}"/>
                </a:ext>
              </a:extLst>
            </p:cNvPr>
            <p:cNvSpPr/>
            <p:nvPr/>
          </p:nvSpPr>
          <p:spPr>
            <a:xfrm>
              <a:off x="4038599" y="2525076"/>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1" name="Freihandform: Form 211">
              <a:extLst>
                <a:ext uri="{FF2B5EF4-FFF2-40B4-BE49-F238E27FC236}">
                  <a16:creationId xmlns:a16="http://schemas.microsoft.com/office/drawing/2014/main" id="{9CF235E5-1CDD-8D4F-A55A-43595042454F}"/>
                </a:ext>
              </a:extLst>
            </p:cNvPr>
            <p:cNvSpPr/>
            <p:nvPr/>
          </p:nvSpPr>
          <p:spPr>
            <a:xfrm>
              <a:off x="4338637"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2" name="Freihandform: Form 212">
              <a:extLst>
                <a:ext uri="{FF2B5EF4-FFF2-40B4-BE49-F238E27FC236}">
                  <a16:creationId xmlns:a16="http://schemas.microsoft.com/office/drawing/2014/main" id="{FCD7B359-92AA-C347-B723-BD9F167CDEF0}"/>
                </a:ext>
              </a:extLst>
            </p:cNvPr>
            <p:cNvSpPr/>
            <p:nvPr/>
          </p:nvSpPr>
          <p:spPr>
            <a:xfrm>
              <a:off x="4502467" y="2545079"/>
              <a:ext cx="342900" cy="368617"/>
            </a:xfrm>
            <a:custGeom>
              <a:avLst/>
              <a:gdLst>
                <a:gd name="connsiteX0" fmla="*/ 136207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2 w 342900"/>
                <a:gd name="connsiteY4" fmla="*/ 290512 h 368617"/>
                <a:gd name="connsiteX5" fmla="*/ 96202 w 342900"/>
                <a:gd name="connsiteY5" fmla="*/ 290512 h 368617"/>
                <a:gd name="connsiteX6" fmla="*/ 69532 w 342900"/>
                <a:gd name="connsiteY6" fmla="*/ 368618 h 368617"/>
                <a:gd name="connsiteX7" fmla="*/ 0 w 342900"/>
                <a:gd name="connsiteY7" fmla="*/ 368618 h 368617"/>
                <a:gd name="connsiteX8" fmla="*/ 136207 w 342900"/>
                <a:gd name="connsiteY8" fmla="*/ 0 h 368617"/>
                <a:gd name="connsiteX9" fmla="*/ 116205 w 342900"/>
                <a:gd name="connsiteY9" fmla="*/ 231458 h 368617"/>
                <a:gd name="connsiteX10" fmla="*/ 223838 w 342900"/>
                <a:gd name="connsiteY10" fmla="*/ 231458 h 368617"/>
                <a:gd name="connsiteX11" fmla="*/ 170497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7" y="0"/>
                  </a:moveTo>
                  <a:lnTo>
                    <a:pt x="205740" y="0"/>
                  </a:lnTo>
                  <a:lnTo>
                    <a:pt x="342900" y="368618"/>
                  </a:lnTo>
                  <a:lnTo>
                    <a:pt x="271463" y="368618"/>
                  </a:lnTo>
                  <a:lnTo>
                    <a:pt x="244792" y="290512"/>
                  </a:lnTo>
                  <a:lnTo>
                    <a:pt x="96202" y="290512"/>
                  </a:lnTo>
                  <a:lnTo>
                    <a:pt x="69532" y="368618"/>
                  </a:lnTo>
                  <a:lnTo>
                    <a:pt x="0" y="368618"/>
                  </a:lnTo>
                  <a:lnTo>
                    <a:pt x="136207" y="0"/>
                  </a:lnTo>
                  <a:close/>
                  <a:moveTo>
                    <a:pt x="116205" y="231458"/>
                  </a:moveTo>
                  <a:lnTo>
                    <a:pt x="223838" y="231458"/>
                  </a:lnTo>
                  <a:lnTo>
                    <a:pt x="170497" y="75247"/>
                  </a:lnTo>
                  <a:lnTo>
                    <a:pt x="169545" y="75247"/>
                  </a:lnTo>
                  <a:lnTo>
                    <a:pt x="116205" y="231458"/>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13" name="Freihandform: Form 213">
              <a:extLst>
                <a:ext uri="{FF2B5EF4-FFF2-40B4-BE49-F238E27FC236}">
                  <a16:creationId xmlns:a16="http://schemas.microsoft.com/office/drawing/2014/main" id="{281B433E-D1CD-B646-929A-CC0A94445133}"/>
                </a:ext>
              </a:extLst>
            </p:cNvPr>
            <p:cNvSpPr/>
            <p:nvPr/>
          </p:nvSpPr>
          <p:spPr>
            <a:xfrm>
              <a:off x="490061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2" name="Freihandform: Form 214">
              <a:extLst>
                <a:ext uri="{FF2B5EF4-FFF2-40B4-BE49-F238E27FC236}">
                  <a16:creationId xmlns:a16="http://schemas.microsoft.com/office/drawing/2014/main" id="{21E25101-D9C1-B34C-96E1-025B53C1250A}"/>
                </a:ext>
              </a:extLst>
            </p:cNvPr>
            <p:cNvSpPr/>
            <p:nvPr/>
          </p:nvSpPr>
          <p:spPr>
            <a:xfrm>
              <a:off x="502919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3" name="Freihandform: Form 215">
              <a:extLst>
                <a:ext uri="{FF2B5EF4-FFF2-40B4-BE49-F238E27FC236}">
                  <a16:creationId xmlns:a16="http://schemas.microsoft.com/office/drawing/2014/main" id="{8B8E7C17-BF66-6340-A83A-934078A8BF00}"/>
                </a:ext>
              </a:extLst>
            </p:cNvPr>
            <p:cNvSpPr/>
            <p:nvPr/>
          </p:nvSpPr>
          <p:spPr>
            <a:xfrm>
              <a:off x="530637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3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3" y="0"/>
                  </a:lnTo>
                  <a:lnTo>
                    <a:pt x="127635" y="81915"/>
                  </a:lnTo>
                  <a:lnTo>
                    <a:pt x="128588" y="81915"/>
                  </a:lnTo>
                  <a:lnTo>
                    <a:pt x="178117" y="0"/>
                  </a:lnTo>
                  <a:lnTo>
                    <a:pt x="247650" y="0"/>
                  </a:lnTo>
                  <a:lnTo>
                    <a:pt x="163830" y="127635"/>
                  </a:lnTo>
                  <a:lnTo>
                    <a:pt x="255270" y="26670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4" name="Freihandform: Form 216">
              <a:extLst>
                <a:ext uri="{FF2B5EF4-FFF2-40B4-BE49-F238E27FC236}">
                  <a16:creationId xmlns:a16="http://schemas.microsoft.com/office/drawing/2014/main" id="{DC0C3565-8EA2-5D49-AC31-1C93D21BBAA3}"/>
                </a:ext>
              </a:extLst>
            </p:cNvPr>
            <p:cNvSpPr/>
            <p:nvPr/>
          </p:nvSpPr>
          <p:spPr>
            <a:xfrm>
              <a:off x="559496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5735"/>
                    <a:pt x="59072" y="193358"/>
                  </a:cubicBezTo>
                  <a:cubicBezTo>
                    <a:pt x="59072" y="217170"/>
                    <a:pt x="76217" y="232410"/>
                    <a:pt x="103839" y="232410"/>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5" name="Freihandform: Form 217">
              <a:extLst>
                <a:ext uri="{FF2B5EF4-FFF2-40B4-BE49-F238E27FC236}">
                  <a16:creationId xmlns:a16="http://schemas.microsoft.com/office/drawing/2014/main" id="{9ACE52A0-A7D0-E149-BFF2-CB2E48E7B660}"/>
                </a:ext>
              </a:extLst>
            </p:cNvPr>
            <p:cNvSpPr/>
            <p:nvPr/>
          </p:nvSpPr>
          <p:spPr>
            <a:xfrm>
              <a:off x="5900737"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7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6" name="Freihandform: Form 218">
              <a:extLst>
                <a:ext uri="{FF2B5EF4-FFF2-40B4-BE49-F238E27FC236}">
                  <a16:creationId xmlns:a16="http://schemas.microsoft.com/office/drawing/2014/main" id="{7250EF12-2204-BC47-B28B-17CDFA543A8B}"/>
                </a:ext>
              </a:extLst>
            </p:cNvPr>
            <p:cNvSpPr/>
            <p:nvPr/>
          </p:nvSpPr>
          <p:spPr>
            <a:xfrm>
              <a:off x="619505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7" name="Freihandform: Form 219">
              <a:extLst>
                <a:ext uri="{FF2B5EF4-FFF2-40B4-BE49-F238E27FC236}">
                  <a16:creationId xmlns:a16="http://schemas.microsoft.com/office/drawing/2014/main" id="{F895E00C-38EC-DF45-BE14-2FC09D9C7413}"/>
                </a:ext>
              </a:extLst>
            </p:cNvPr>
            <p:cNvSpPr/>
            <p:nvPr/>
          </p:nvSpPr>
          <p:spPr>
            <a:xfrm>
              <a:off x="651128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7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7" y="53340"/>
                    <a:pt x="242887" y="135255"/>
                  </a:cubicBezTo>
                  <a:cubicBezTo>
                    <a:pt x="242887" y="143828"/>
                    <a:pt x="241935" y="153353"/>
                    <a:pt x="241935" y="160972"/>
                  </a:cubicBezTo>
                  <a:lnTo>
                    <a:pt x="62865" y="160972"/>
                  </a:lnTo>
                  <a:cubicBezTo>
                    <a:pt x="69532" y="201930"/>
                    <a:pt x="94297" y="225743"/>
                    <a:pt x="132397" y="225743"/>
                  </a:cubicBezTo>
                  <a:cubicBezTo>
                    <a:pt x="157162" y="225743"/>
                    <a:pt x="177165" y="216218"/>
                    <a:pt x="198120" y="194310"/>
                  </a:cubicBezTo>
                  <a:lnTo>
                    <a:pt x="237172" y="235268"/>
                  </a:lnTo>
                  <a:cubicBezTo>
                    <a:pt x="206692" y="264795"/>
                    <a:pt x="172403" y="279083"/>
                    <a:pt x="132397" y="279083"/>
                  </a:cubicBezTo>
                  <a:close/>
                  <a:moveTo>
                    <a:pt x="62865" y="115253"/>
                  </a:moveTo>
                  <a:lnTo>
                    <a:pt x="183833" y="115253"/>
                  </a:lnTo>
                  <a:cubicBezTo>
                    <a:pt x="180975" y="74295"/>
                    <a:pt x="160020" y="50482"/>
                    <a:pt x="124778" y="50482"/>
                  </a:cubicBezTo>
                  <a:cubicBezTo>
                    <a:pt x="90488" y="50482"/>
                    <a:pt x="67628" y="74295"/>
                    <a:pt x="62865" y="115253"/>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8" name="Freihandform: Form 220">
              <a:extLst>
                <a:ext uri="{FF2B5EF4-FFF2-40B4-BE49-F238E27FC236}">
                  <a16:creationId xmlns:a16="http://schemas.microsoft.com/office/drawing/2014/main" id="{E65DF276-888F-9A4F-90A0-62015499177B}"/>
                </a:ext>
              </a:extLst>
            </p:cNvPr>
            <p:cNvSpPr/>
            <p:nvPr/>
          </p:nvSpPr>
          <p:spPr>
            <a:xfrm>
              <a:off x="6824662"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69" name="Freihandform: Form 221">
              <a:extLst>
                <a:ext uri="{FF2B5EF4-FFF2-40B4-BE49-F238E27FC236}">
                  <a16:creationId xmlns:a16="http://schemas.microsoft.com/office/drawing/2014/main" id="{002E13FA-D359-BE46-ADE0-D4D1690C92F0}"/>
                </a:ext>
              </a:extLst>
            </p:cNvPr>
            <p:cNvSpPr/>
            <p:nvPr/>
          </p:nvSpPr>
          <p:spPr>
            <a:xfrm>
              <a:off x="7023734"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0" name="Freihandform: Form 222">
              <a:extLst>
                <a:ext uri="{FF2B5EF4-FFF2-40B4-BE49-F238E27FC236}">
                  <a16:creationId xmlns:a16="http://schemas.microsoft.com/office/drawing/2014/main" id="{3F853C61-55F0-B341-AAFA-9E58C966A031}"/>
                </a:ext>
              </a:extLst>
            </p:cNvPr>
            <p:cNvSpPr/>
            <p:nvPr/>
          </p:nvSpPr>
          <p:spPr>
            <a:xfrm>
              <a:off x="723328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2" y="312420"/>
                    <a:pt x="220980" y="275272"/>
                    <a:pt x="220980" y="219075"/>
                  </a:cubicBezTo>
                  <a:lnTo>
                    <a:pt x="220980" y="0"/>
                  </a:lnTo>
                  <a:lnTo>
                    <a:pt x="287655" y="0"/>
                  </a:lnTo>
                  <a:lnTo>
                    <a:pt x="287655" y="22288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1" name="Freihandform: Form 223">
              <a:extLst>
                <a:ext uri="{FF2B5EF4-FFF2-40B4-BE49-F238E27FC236}">
                  <a16:creationId xmlns:a16="http://schemas.microsoft.com/office/drawing/2014/main" id="{C197DF56-01C9-DF4A-9E4A-AC4D945ECCA5}"/>
                </a:ext>
              </a:extLst>
            </p:cNvPr>
            <p:cNvSpPr/>
            <p:nvPr/>
          </p:nvSpPr>
          <p:spPr>
            <a:xfrm>
              <a:off x="7605712"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7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2" name="Freihandform: Form 224">
              <a:extLst>
                <a:ext uri="{FF2B5EF4-FFF2-40B4-BE49-F238E27FC236}">
                  <a16:creationId xmlns:a16="http://schemas.microsoft.com/office/drawing/2014/main" id="{01D60D76-0FBC-1E45-8789-939C35CF3F8A}"/>
                </a:ext>
              </a:extLst>
            </p:cNvPr>
            <p:cNvSpPr/>
            <p:nvPr/>
          </p:nvSpPr>
          <p:spPr>
            <a:xfrm>
              <a:off x="790479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2 w 79057"/>
                <a:gd name="connsiteY6" fmla="*/ 384810 h 384810"/>
                <a:gd name="connsiteX7" fmla="*/ 8572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7" y="0"/>
                    <a:pt x="39052" y="0"/>
                  </a:cubicBezTo>
                  <a:cubicBezTo>
                    <a:pt x="60960" y="0"/>
                    <a:pt x="79057" y="16193"/>
                    <a:pt x="79057" y="38100"/>
                  </a:cubicBezTo>
                  <a:close/>
                  <a:moveTo>
                    <a:pt x="70485" y="384810"/>
                  </a:moveTo>
                  <a:lnTo>
                    <a:pt x="8572" y="384810"/>
                  </a:lnTo>
                  <a:lnTo>
                    <a:pt x="8572"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3" name="Freihandform: Form 225">
              <a:extLst>
                <a:ext uri="{FF2B5EF4-FFF2-40B4-BE49-F238E27FC236}">
                  <a16:creationId xmlns:a16="http://schemas.microsoft.com/office/drawing/2014/main" id="{3554F2E9-A5BB-DD44-AFA1-2F944B6E3AD0}"/>
                </a:ext>
              </a:extLst>
            </p:cNvPr>
            <p:cNvSpPr/>
            <p:nvPr/>
          </p:nvSpPr>
          <p:spPr>
            <a:xfrm>
              <a:off x="8027669" y="2647949"/>
              <a:ext cx="259080" cy="266700"/>
            </a:xfrm>
            <a:custGeom>
              <a:avLst/>
              <a:gdLst>
                <a:gd name="connsiteX0" fmla="*/ 259080 w 259080"/>
                <a:gd name="connsiteY0" fmla="*/ 0 h 266700"/>
                <a:gd name="connsiteX1" fmla="*/ 161925 w 259080"/>
                <a:gd name="connsiteY1" fmla="*/ 266700 h 266700"/>
                <a:gd name="connsiteX2" fmla="*/ 97155 w 259080"/>
                <a:gd name="connsiteY2" fmla="*/ 266700 h 266700"/>
                <a:gd name="connsiteX3" fmla="*/ 0 w 259080"/>
                <a:gd name="connsiteY3" fmla="*/ 0 h 266700"/>
                <a:gd name="connsiteX4" fmla="*/ 68580 w 259080"/>
                <a:gd name="connsiteY4" fmla="*/ 0 h 266700"/>
                <a:gd name="connsiteX5" fmla="*/ 129540 w 259080"/>
                <a:gd name="connsiteY5" fmla="*/ 193358 h 266700"/>
                <a:gd name="connsiteX6" fmla="*/ 130493 w 259080"/>
                <a:gd name="connsiteY6" fmla="*/ 193358 h 266700"/>
                <a:gd name="connsiteX7" fmla="*/ 191453 w 259080"/>
                <a:gd name="connsiteY7" fmla="*/ 0 h 266700"/>
                <a:gd name="connsiteX8" fmla="*/ 259080 w 259080"/>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80" h="266700">
                  <a:moveTo>
                    <a:pt x="259080" y="0"/>
                  </a:moveTo>
                  <a:lnTo>
                    <a:pt x="161925" y="266700"/>
                  </a:lnTo>
                  <a:lnTo>
                    <a:pt x="97155" y="266700"/>
                  </a:lnTo>
                  <a:lnTo>
                    <a:pt x="0" y="0"/>
                  </a:lnTo>
                  <a:lnTo>
                    <a:pt x="68580" y="0"/>
                  </a:lnTo>
                  <a:lnTo>
                    <a:pt x="129540" y="193358"/>
                  </a:lnTo>
                  <a:lnTo>
                    <a:pt x="130493" y="193358"/>
                  </a:lnTo>
                  <a:lnTo>
                    <a:pt x="191453" y="0"/>
                  </a:lnTo>
                  <a:lnTo>
                    <a:pt x="259080" y="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4" name="Freihandform: Form 226">
              <a:extLst>
                <a:ext uri="{FF2B5EF4-FFF2-40B4-BE49-F238E27FC236}">
                  <a16:creationId xmlns:a16="http://schemas.microsoft.com/office/drawing/2014/main" id="{72DB5AA0-5147-0842-A34E-DFD704BFA794}"/>
                </a:ext>
              </a:extLst>
            </p:cNvPr>
            <p:cNvSpPr/>
            <p:nvPr/>
          </p:nvSpPr>
          <p:spPr>
            <a:xfrm>
              <a:off x="8315324" y="2641281"/>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2" y="115253"/>
                  </a:lnTo>
                  <a:cubicBezTo>
                    <a:pt x="180975" y="74295"/>
                    <a:pt x="160020" y="50482"/>
                    <a:pt x="124777"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5" name="Freihandform: Form 227">
              <a:extLst>
                <a:ext uri="{FF2B5EF4-FFF2-40B4-BE49-F238E27FC236}">
                  <a16:creationId xmlns:a16="http://schemas.microsoft.com/office/drawing/2014/main" id="{3A39CF9E-977F-EA45-9DE7-EDABE9DE0B37}"/>
                </a:ext>
              </a:extLst>
            </p:cNvPr>
            <p:cNvSpPr/>
            <p:nvPr/>
          </p:nvSpPr>
          <p:spPr>
            <a:xfrm>
              <a:off x="862869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6" name="Freihandform: Form 228">
              <a:extLst>
                <a:ext uri="{FF2B5EF4-FFF2-40B4-BE49-F238E27FC236}">
                  <a16:creationId xmlns:a16="http://schemas.microsoft.com/office/drawing/2014/main" id="{F0272AB7-268B-BA49-9C26-262B51F5BF53}"/>
                </a:ext>
              </a:extLst>
            </p:cNvPr>
            <p:cNvSpPr/>
            <p:nvPr/>
          </p:nvSpPr>
          <p:spPr>
            <a:xfrm>
              <a:off x="8818244" y="2640329"/>
              <a:ext cx="205740" cy="280034"/>
            </a:xfrm>
            <a:custGeom>
              <a:avLst/>
              <a:gdLst>
                <a:gd name="connsiteX0" fmla="*/ 29528 w 205740"/>
                <a:gd name="connsiteY0" fmla="*/ 198120 h 280034"/>
                <a:gd name="connsiteX1" fmla="*/ 104775 w 205740"/>
                <a:gd name="connsiteY1" fmla="*/ 227647 h 280034"/>
                <a:gd name="connsiteX2" fmla="*/ 143828 w 205740"/>
                <a:gd name="connsiteY2" fmla="*/ 200978 h 280034"/>
                <a:gd name="connsiteX3" fmla="*/ 10478 w 205740"/>
                <a:gd name="connsiteY3" fmla="*/ 82868 h 280034"/>
                <a:gd name="connsiteX4" fmla="*/ 111443 w 205740"/>
                <a:gd name="connsiteY4" fmla="*/ 0 h 280034"/>
                <a:gd name="connsiteX5" fmla="*/ 203835 w 205740"/>
                <a:gd name="connsiteY5" fmla="*/ 27622 h 280034"/>
                <a:gd name="connsiteX6" fmla="*/ 174307 w 205740"/>
                <a:gd name="connsiteY6" fmla="*/ 76200 h 280034"/>
                <a:gd name="connsiteX7" fmla="*/ 110490 w 205740"/>
                <a:gd name="connsiteY7" fmla="*/ 52387 h 280034"/>
                <a:gd name="connsiteX8" fmla="*/ 72390 w 205740"/>
                <a:gd name="connsiteY8" fmla="*/ 77153 h 280034"/>
                <a:gd name="connsiteX9" fmla="*/ 205740 w 205740"/>
                <a:gd name="connsiteY9" fmla="*/ 195262 h 280034"/>
                <a:gd name="connsiteX10" fmla="*/ 102870 w 205740"/>
                <a:gd name="connsiteY10" fmla="*/ 280035 h 280034"/>
                <a:gd name="connsiteX11" fmla="*/ 0 w 205740"/>
                <a:gd name="connsiteY11" fmla="*/ 247650 h 280034"/>
                <a:gd name="connsiteX12" fmla="*/ 29528 w 205740"/>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4">
                  <a:moveTo>
                    <a:pt x="29528" y="198120"/>
                  </a:moveTo>
                  <a:cubicBezTo>
                    <a:pt x="56198" y="218122"/>
                    <a:pt x="80963" y="227647"/>
                    <a:pt x="104775" y="227647"/>
                  </a:cubicBezTo>
                  <a:cubicBezTo>
                    <a:pt x="127635" y="227647"/>
                    <a:pt x="143828" y="217170"/>
                    <a:pt x="143828" y="200978"/>
                  </a:cubicBezTo>
                  <a:cubicBezTo>
                    <a:pt x="143828" y="155258"/>
                    <a:pt x="10478" y="171450"/>
                    <a:pt x="10478" y="82868"/>
                  </a:cubicBezTo>
                  <a:cubicBezTo>
                    <a:pt x="10478" y="33338"/>
                    <a:pt x="51435" y="0"/>
                    <a:pt x="111443" y="0"/>
                  </a:cubicBezTo>
                  <a:cubicBezTo>
                    <a:pt x="143828" y="0"/>
                    <a:pt x="175260" y="9525"/>
                    <a:pt x="203835" y="27622"/>
                  </a:cubicBezTo>
                  <a:lnTo>
                    <a:pt x="174307" y="76200"/>
                  </a:lnTo>
                  <a:cubicBezTo>
                    <a:pt x="151448" y="60007"/>
                    <a:pt x="130493"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8" y="280035"/>
                    <a:pt x="31432" y="268605"/>
                    <a:pt x="0" y="247650"/>
                  </a:cubicBezTo>
                  <a:lnTo>
                    <a:pt x="29528" y="19812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7" name="Freihandform: Form 229">
              <a:extLst>
                <a:ext uri="{FF2B5EF4-FFF2-40B4-BE49-F238E27FC236}">
                  <a16:creationId xmlns:a16="http://schemas.microsoft.com/office/drawing/2014/main" id="{D9FA3108-F255-3344-A405-A72E5AAD2336}"/>
                </a:ext>
              </a:extLst>
            </p:cNvPr>
            <p:cNvSpPr/>
            <p:nvPr/>
          </p:nvSpPr>
          <p:spPr>
            <a:xfrm>
              <a:off x="908208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8" name="Freihandform: Form 230">
              <a:extLst>
                <a:ext uri="{FF2B5EF4-FFF2-40B4-BE49-F238E27FC236}">
                  <a16:creationId xmlns:a16="http://schemas.microsoft.com/office/drawing/2014/main" id="{4987D85E-A539-6549-AD45-76F753B2745F}"/>
                </a:ext>
              </a:extLst>
            </p:cNvPr>
            <p:cNvSpPr/>
            <p:nvPr/>
          </p:nvSpPr>
          <p:spPr>
            <a:xfrm>
              <a:off x="9205912"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7 w 165735"/>
                <a:gd name="connsiteY3" fmla="*/ 282892 h 358139"/>
                <a:gd name="connsiteX4" fmla="*/ 40957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7" y="300038"/>
                    <a:pt x="165735" y="29527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79" name="Freihandform: Form 231">
              <a:extLst>
                <a:ext uri="{FF2B5EF4-FFF2-40B4-BE49-F238E27FC236}">
                  <a16:creationId xmlns:a16="http://schemas.microsoft.com/office/drawing/2014/main" id="{F17462EA-481A-1F41-A23B-37B5F4356378}"/>
                </a:ext>
              </a:extLst>
            </p:cNvPr>
            <p:cNvSpPr/>
            <p:nvPr/>
          </p:nvSpPr>
          <p:spPr>
            <a:xfrm>
              <a:off x="9420224" y="2533649"/>
              <a:ext cx="225742" cy="386714"/>
            </a:xfrm>
            <a:custGeom>
              <a:avLst/>
              <a:gdLst>
                <a:gd name="connsiteX0" fmla="*/ 114300 w 225742"/>
                <a:gd name="connsiteY0" fmla="*/ 215265 h 386714"/>
                <a:gd name="connsiteX1" fmla="*/ 164782 w 225742"/>
                <a:gd name="connsiteY1" fmla="*/ 220980 h 386714"/>
                <a:gd name="connsiteX2" fmla="*/ 164782 w 225742"/>
                <a:gd name="connsiteY2" fmla="*/ 211455 h 386714"/>
                <a:gd name="connsiteX3" fmla="*/ 105727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2 w 225742"/>
                <a:gd name="connsiteY21" fmla="*/ 307658 h 386714"/>
                <a:gd name="connsiteX22" fmla="*/ 164782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2 w 225742"/>
                <a:gd name="connsiteY26" fmla="*/ 72390 h 386714"/>
                <a:gd name="connsiteX27" fmla="*/ 135255 w 225742"/>
                <a:gd name="connsiteY27" fmla="*/ 36195 h 386714"/>
                <a:gd name="connsiteX28" fmla="*/ 172402 w 225742"/>
                <a:gd name="connsiteY28" fmla="*/ 0 h 386714"/>
                <a:gd name="connsiteX29" fmla="*/ 209550 w 225742"/>
                <a:gd name="connsiteY29" fmla="*/ 36195 h 386714"/>
                <a:gd name="connsiteX30" fmla="*/ 172402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2" y="220980"/>
                  </a:cubicBezTo>
                  <a:lnTo>
                    <a:pt x="164782" y="211455"/>
                  </a:lnTo>
                  <a:cubicBezTo>
                    <a:pt x="164782" y="177165"/>
                    <a:pt x="144780" y="160020"/>
                    <a:pt x="105727" y="160020"/>
                  </a:cubicBezTo>
                  <a:cubicBezTo>
                    <a:pt x="83820" y="160020"/>
                    <a:pt x="60007"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2" y="340042"/>
                    <a:pt x="147638" y="328613"/>
                    <a:pt x="164782" y="307658"/>
                  </a:cubicBezTo>
                  <a:lnTo>
                    <a:pt x="164782" y="261938"/>
                  </a:lnTo>
                  <a:cubicBezTo>
                    <a:pt x="150495" y="258127"/>
                    <a:pt x="135255" y="257175"/>
                    <a:pt x="120968" y="257175"/>
                  </a:cubicBezTo>
                  <a:cubicBezTo>
                    <a:pt x="81915" y="257175"/>
                    <a:pt x="59055" y="273367"/>
                    <a:pt x="59055" y="300990"/>
                  </a:cubicBezTo>
                  <a:cubicBezTo>
                    <a:pt x="59055" y="324803"/>
                    <a:pt x="77152" y="340042"/>
                    <a:pt x="103823" y="340042"/>
                  </a:cubicBezTo>
                  <a:close/>
                  <a:moveTo>
                    <a:pt x="172402" y="72390"/>
                  </a:moveTo>
                  <a:cubicBezTo>
                    <a:pt x="152400" y="72390"/>
                    <a:pt x="135255" y="55245"/>
                    <a:pt x="135255" y="36195"/>
                  </a:cubicBezTo>
                  <a:cubicBezTo>
                    <a:pt x="135255" y="17145"/>
                    <a:pt x="152400" y="0"/>
                    <a:pt x="172402" y="0"/>
                  </a:cubicBezTo>
                  <a:cubicBezTo>
                    <a:pt x="192405" y="0"/>
                    <a:pt x="209550" y="17145"/>
                    <a:pt x="209550" y="36195"/>
                  </a:cubicBezTo>
                  <a:cubicBezTo>
                    <a:pt x="209550" y="56198"/>
                    <a:pt x="192405" y="72390"/>
                    <a:pt x="172402" y="72390"/>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80" name="Freihandform: Form 232">
              <a:extLst>
                <a:ext uri="{FF2B5EF4-FFF2-40B4-BE49-F238E27FC236}">
                  <a16:creationId xmlns:a16="http://schemas.microsoft.com/office/drawing/2014/main" id="{38FC431E-87F6-0A4A-BC79-A018586D7CB6}"/>
                </a:ext>
              </a:extLst>
            </p:cNvPr>
            <p:cNvSpPr/>
            <p:nvPr/>
          </p:nvSpPr>
          <p:spPr>
            <a:xfrm>
              <a:off x="9694544"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7 w 165735"/>
                <a:gd name="connsiteY3" fmla="*/ 282892 h 358139"/>
                <a:gd name="connsiteX4" fmla="*/ 40957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2875" y="303848"/>
                    <a:pt x="155257" y="300038"/>
                    <a:pt x="165735" y="295275"/>
                  </a:cubicBezTo>
                  <a:close/>
                </a:path>
              </a:pathLst>
            </a:custGeom>
            <a:solidFill>
              <a:srgbClr val="041E42"/>
            </a:solidFill>
            <a:ln w="9525" cap="flat">
              <a:noFill/>
              <a:prstDash val="solid"/>
              <a:miter/>
            </a:ln>
          </p:spPr>
          <p:txBody>
            <a:bodyPr rtlCol="0" anchor="ctr"/>
            <a:lstStyle/>
            <a:p>
              <a:endParaRPr lang="de-DE" sz="1800">
                <a:solidFill>
                  <a:srgbClr val="FFFFFF"/>
                </a:solidFill>
              </a:endParaRPr>
            </a:p>
          </p:txBody>
        </p:sp>
        <p:sp>
          <p:nvSpPr>
            <p:cNvPr id="181" name="Freihandform: Form 233">
              <a:extLst>
                <a:ext uri="{FF2B5EF4-FFF2-40B4-BE49-F238E27FC236}">
                  <a16:creationId xmlns:a16="http://schemas.microsoft.com/office/drawing/2014/main" id="{69DEAABC-71BC-B04F-B53D-D3F950128F76}"/>
                </a:ext>
              </a:extLst>
            </p:cNvPr>
            <p:cNvSpPr/>
            <p:nvPr/>
          </p:nvSpPr>
          <p:spPr>
            <a:xfrm>
              <a:off x="2179319" y="3121341"/>
              <a:ext cx="292417" cy="369570"/>
            </a:xfrm>
            <a:custGeom>
              <a:avLst/>
              <a:gdLst>
                <a:gd name="connsiteX0" fmla="*/ 0 w 292417"/>
                <a:gd name="connsiteY0" fmla="*/ 0 h 369570"/>
                <a:gd name="connsiteX1" fmla="*/ 66675 w 292417"/>
                <a:gd name="connsiteY1" fmla="*/ 0 h 369570"/>
                <a:gd name="connsiteX2" fmla="*/ 230505 w 292417"/>
                <a:gd name="connsiteY2" fmla="*/ 257175 h 369570"/>
                <a:gd name="connsiteX3" fmla="*/ 231458 w 292417"/>
                <a:gd name="connsiteY3" fmla="*/ 257175 h 369570"/>
                <a:gd name="connsiteX4" fmla="*/ 229553 w 292417"/>
                <a:gd name="connsiteY4" fmla="*/ 0 h 369570"/>
                <a:gd name="connsiteX5" fmla="*/ 292418 w 292417"/>
                <a:gd name="connsiteY5" fmla="*/ 0 h 369570"/>
                <a:gd name="connsiteX6" fmla="*/ 292418 w 292417"/>
                <a:gd name="connsiteY6" fmla="*/ 368617 h 369570"/>
                <a:gd name="connsiteX7" fmla="*/ 227647 w 292417"/>
                <a:gd name="connsiteY7" fmla="*/ 368617 h 369570"/>
                <a:gd name="connsiteX8" fmla="*/ 63818 w 292417"/>
                <a:gd name="connsiteY8" fmla="*/ 110490 h 369570"/>
                <a:gd name="connsiteX9" fmla="*/ 62865 w 292417"/>
                <a:gd name="connsiteY9" fmla="*/ 110490 h 369570"/>
                <a:gd name="connsiteX10" fmla="*/ 63818 w 292417"/>
                <a:gd name="connsiteY10" fmla="*/ 369570 h 369570"/>
                <a:gd name="connsiteX11" fmla="*/ 0 w 292417"/>
                <a:gd name="connsiteY11" fmla="*/ 369570 h 369570"/>
                <a:gd name="connsiteX12" fmla="*/ 0 w 292417"/>
                <a:gd name="connsiteY12" fmla="*/ 0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2417" h="369570">
                  <a:moveTo>
                    <a:pt x="0" y="0"/>
                  </a:moveTo>
                  <a:lnTo>
                    <a:pt x="66675" y="0"/>
                  </a:lnTo>
                  <a:lnTo>
                    <a:pt x="230505" y="257175"/>
                  </a:lnTo>
                  <a:lnTo>
                    <a:pt x="231458" y="257175"/>
                  </a:lnTo>
                  <a:lnTo>
                    <a:pt x="229553" y="0"/>
                  </a:lnTo>
                  <a:lnTo>
                    <a:pt x="292418" y="0"/>
                  </a:lnTo>
                  <a:lnTo>
                    <a:pt x="292418" y="368617"/>
                  </a:lnTo>
                  <a:lnTo>
                    <a:pt x="227647" y="368617"/>
                  </a:lnTo>
                  <a:lnTo>
                    <a:pt x="63818" y="110490"/>
                  </a:lnTo>
                  <a:lnTo>
                    <a:pt x="62865" y="110490"/>
                  </a:lnTo>
                  <a:lnTo>
                    <a:pt x="63818" y="369570"/>
                  </a:lnTo>
                  <a:lnTo>
                    <a:pt x="0" y="369570"/>
                  </a:lnTo>
                  <a:lnTo>
                    <a:pt x="0" y="0"/>
                  </a:lnTo>
                  <a:close/>
                </a:path>
              </a:pathLst>
            </a:custGeom>
            <a:grpFill/>
            <a:ln w="9525" cap="flat">
              <a:noFill/>
              <a:prstDash val="solid"/>
              <a:miter/>
            </a:ln>
          </p:spPr>
          <p:txBody>
            <a:bodyPr rtlCol="0" anchor="ctr"/>
            <a:lstStyle/>
            <a:p>
              <a:endParaRPr lang="de-DE" sz="1800">
                <a:solidFill>
                  <a:srgbClr val="FFFFFF"/>
                </a:solidFill>
              </a:endParaRPr>
            </a:p>
          </p:txBody>
        </p:sp>
        <p:sp>
          <p:nvSpPr>
            <p:cNvPr id="182" name="Freihandform: Form 234">
              <a:extLst>
                <a:ext uri="{FF2B5EF4-FFF2-40B4-BE49-F238E27FC236}">
                  <a16:creationId xmlns:a16="http://schemas.microsoft.com/office/drawing/2014/main" id="{5324B685-AB07-4E4C-A554-64A59539859E}"/>
                </a:ext>
              </a:extLst>
            </p:cNvPr>
            <p:cNvSpPr/>
            <p:nvPr/>
          </p:nvSpPr>
          <p:spPr>
            <a:xfrm>
              <a:off x="2543174" y="3217544"/>
              <a:ext cx="225742" cy="279082"/>
            </a:xfrm>
            <a:custGeom>
              <a:avLst/>
              <a:gdLst>
                <a:gd name="connsiteX0" fmla="*/ 114300 w 225742"/>
                <a:gd name="connsiteY0" fmla="*/ 107633 h 279082"/>
                <a:gd name="connsiteX1" fmla="*/ 164783 w 225742"/>
                <a:gd name="connsiteY1" fmla="*/ 113347 h 279082"/>
                <a:gd name="connsiteX2" fmla="*/ 164783 w 225742"/>
                <a:gd name="connsiteY2" fmla="*/ 103822 h 279082"/>
                <a:gd name="connsiteX3" fmla="*/ 105727 w 225742"/>
                <a:gd name="connsiteY3" fmla="*/ 52388 h 279082"/>
                <a:gd name="connsiteX4" fmla="*/ 38100 w 225742"/>
                <a:gd name="connsiteY4" fmla="*/ 67627 h 279082"/>
                <a:gd name="connsiteX5" fmla="*/ 24765 w 225742"/>
                <a:gd name="connsiteY5" fmla="*/ 15240 h 279082"/>
                <a:gd name="connsiteX6" fmla="*/ 112395 w 225742"/>
                <a:gd name="connsiteY6" fmla="*/ 0 h 279082"/>
                <a:gd name="connsiteX7" fmla="*/ 225742 w 225742"/>
                <a:gd name="connsiteY7" fmla="*/ 102870 h 279082"/>
                <a:gd name="connsiteX8" fmla="*/ 225742 w 225742"/>
                <a:gd name="connsiteY8" fmla="*/ 273367 h 279082"/>
                <a:gd name="connsiteX9" fmla="*/ 166688 w 225742"/>
                <a:gd name="connsiteY9" fmla="*/ 273367 h 279082"/>
                <a:gd name="connsiteX10" fmla="*/ 166688 w 225742"/>
                <a:gd name="connsiteY10" fmla="*/ 244792 h 279082"/>
                <a:gd name="connsiteX11" fmla="*/ 165735 w 225742"/>
                <a:gd name="connsiteY11" fmla="*/ 244792 h 279082"/>
                <a:gd name="connsiteX12" fmla="*/ 87630 w 225742"/>
                <a:gd name="connsiteY12" fmla="*/ 279083 h 279082"/>
                <a:gd name="connsiteX13" fmla="*/ 0 w 225742"/>
                <a:gd name="connsiteY13" fmla="*/ 194310 h 279082"/>
                <a:gd name="connsiteX14" fmla="*/ 114300 w 225742"/>
                <a:gd name="connsiteY14" fmla="*/ 107633 h 279082"/>
                <a:gd name="connsiteX15" fmla="*/ 103823 w 225742"/>
                <a:gd name="connsiteY15" fmla="*/ 232410 h 279082"/>
                <a:gd name="connsiteX16" fmla="*/ 164783 w 225742"/>
                <a:gd name="connsiteY16" fmla="*/ 200025 h 279082"/>
                <a:gd name="connsiteX17" fmla="*/ 164783 w 225742"/>
                <a:gd name="connsiteY17" fmla="*/ 153352 h 279082"/>
                <a:gd name="connsiteX18" fmla="*/ 120967 w 225742"/>
                <a:gd name="connsiteY18" fmla="*/ 148590 h 279082"/>
                <a:gd name="connsiteX19" fmla="*/ 59055 w 225742"/>
                <a:gd name="connsiteY19" fmla="*/ 192405 h 279082"/>
                <a:gd name="connsiteX20" fmla="*/ 103823 w 225742"/>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42" h="279082">
                  <a:moveTo>
                    <a:pt x="114300" y="107633"/>
                  </a:moveTo>
                  <a:cubicBezTo>
                    <a:pt x="131445" y="107633"/>
                    <a:pt x="147638" y="108585"/>
                    <a:pt x="164783" y="113347"/>
                  </a:cubicBezTo>
                  <a:lnTo>
                    <a:pt x="164783" y="103822"/>
                  </a:lnTo>
                  <a:cubicBezTo>
                    <a:pt x="164783" y="69532"/>
                    <a:pt x="144780" y="52388"/>
                    <a:pt x="105727" y="52388"/>
                  </a:cubicBezTo>
                  <a:cubicBezTo>
                    <a:pt x="83820" y="52388"/>
                    <a:pt x="60008" y="57150"/>
                    <a:pt x="38100" y="67627"/>
                  </a:cubicBezTo>
                  <a:lnTo>
                    <a:pt x="24765" y="15240"/>
                  </a:lnTo>
                  <a:cubicBezTo>
                    <a:pt x="49530" y="5715"/>
                    <a:pt x="81915" y="0"/>
                    <a:pt x="112395" y="0"/>
                  </a:cubicBezTo>
                  <a:cubicBezTo>
                    <a:pt x="187642" y="0"/>
                    <a:pt x="225742" y="35242"/>
                    <a:pt x="225742" y="102870"/>
                  </a:cubicBezTo>
                  <a:lnTo>
                    <a:pt x="225742" y="273367"/>
                  </a:lnTo>
                  <a:lnTo>
                    <a:pt x="166688" y="273367"/>
                  </a:lnTo>
                  <a:lnTo>
                    <a:pt x="166688" y="244792"/>
                  </a:lnTo>
                  <a:lnTo>
                    <a:pt x="165735" y="244792"/>
                  </a:lnTo>
                  <a:cubicBezTo>
                    <a:pt x="142875" y="268605"/>
                    <a:pt x="119063" y="279083"/>
                    <a:pt x="87630" y="279083"/>
                  </a:cubicBezTo>
                  <a:cubicBezTo>
                    <a:pt x="34290" y="279083"/>
                    <a:pt x="0" y="245745"/>
                    <a:pt x="0" y="194310"/>
                  </a:cubicBezTo>
                  <a:cubicBezTo>
                    <a:pt x="0" y="138113"/>
                    <a:pt x="40005" y="107633"/>
                    <a:pt x="114300" y="107633"/>
                  </a:cubicBezTo>
                  <a:close/>
                  <a:moveTo>
                    <a:pt x="103823" y="232410"/>
                  </a:moveTo>
                  <a:cubicBezTo>
                    <a:pt x="126683" y="232410"/>
                    <a:pt x="147638" y="220980"/>
                    <a:pt x="164783" y="200025"/>
                  </a:cubicBezTo>
                  <a:lnTo>
                    <a:pt x="164783" y="153352"/>
                  </a:lnTo>
                  <a:cubicBezTo>
                    <a:pt x="150495" y="149542"/>
                    <a:pt x="135255" y="148590"/>
                    <a:pt x="120967" y="148590"/>
                  </a:cubicBezTo>
                  <a:cubicBezTo>
                    <a:pt x="81915" y="148590"/>
                    <a:pt x="59055" y="164783"/>
                    <a:pt x="59055" y="192405"/>
                  </a:cubicBezTo>
                  <a:cubicBezTo>
                    <a:pt x="59055" y="217170"/>
                    <a:pt x="76200" y="232410"/>
                    <a:pt x="103823" y="23241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83" name="Freihandform: Form 235">
              <a:extLst>
                <a:ext uri="{FF2B5EF4-FFF2-40B4-BE49-F238E27FC236}">
                  <a16:creationId xmlns:a16="http://schemas.microsoft.com/office/drawing/2014/main" id="{1F8738B4-F89B-F649-9B05-1F686C28B481}"/>
                </a:ext>
              </a:extLst>
            </p:cNvPr>
            <p:cNvSpPr/>
            <p:nvPr/>
          </p:nvSpPr>
          <p:spPr>
            <a:xfrm>
              <a:off x="2817494"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7 w 165734"/>
                <a:gd name="connsiteY9" fmla="*/ 0 h 358140"/>
                <a:gd name="connsiteX10" fmla="*/ 101917 w 165734"/>
                <a:gd name="connsiteY10" fmla="*/ 86677 h 358140"/>
                <a:gd name="connsiteX11" fmla="*/ 165735 w 165734"/>
                <a:gd name="connsiteY11" fmla="*/ 86677 h 358140"/>
                <a:gd name="connsiteX12" fmla="*/ 165735 w 165734"/>
                <a:gd name="connsiteY12" fmla="*/ 138113 h 358140"/>
                <a:gd name="connsiteX13" fmla="*/ 101917 w 165734"/>
                <a:gd name="connsiteY13" fmla="*/ 138113 h 358140"/>
                <a:gd name="connsiteX14" fmla="*/ 101917 w 165734"/>
                <a:gd name="connsiteY14" fmla="*/ 269558 h 358140"/>
                <a:gd name="connsiteX15" fmla="*/ 130492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2"/>
                    <a:pt x="110490" y="304800"/>
                    <a:pt x="130492" y="304800"/>
                  </a:cubicBezTo>
                  <a:cubicBezTo>
                    <a:pt x="142875" y="303847"/>
                    <a:pt x="155257"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84" name="Freihandform: Form 236">
              <a:extLst>
                <a:ext uri="{FF2B5EF4-FFF2-40B4-BE49-F238E27FC236}">
                  <a16:creationId xmlns:a16="http://schemas.microsoft.com/office/drawing/2014/main" id="{D9D541C6-7CA8-4342-BC68-5B13E6B9EFF7}"/>
                </a:ext>
              </a:extLst>
            </p:cNvPr>
            <p:cNvSpPr/>
            <p:nvPr/>
          </p:nvSpPr>
          <p:spPr>
            <a:xfrm>
              <a:off x="3038474"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8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8"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sz="1800">
                <a:solidFill>
                  <a:srgbClr val="FFFFFF"/>
                </a:solidFill>
              </a:endParaRPr>
            </a:p>
          </p:txBody>
        </p:sp>
        <p:sp>
          <p:nvSpPr>
            <p:cNvPr id="185" name="Freihandform: Form 237">
              <a:extLst>
                <a:ext uri="{FF2B5EF4-FFF2-40B4-BE49-F238E27FC236}">
                  <a16:creationId xmlns:a16="http://schemas.microsoft.com/office/drawing/2014/main" id="{5F2A9782-AF04-2043-90F8-848078DB134E}"/>
                </a:ext>
              </a:extLst>
            </p:cNvPr>
            <p:cNvSpPr/>
            <p:nvPr/>
          </p:nvSpPr>
          <p:spPr>
            <a:xfrm>
              <a:off x="3348989" y="3216591"/>
              <a:ext cx="160019" cy="273367"/>
            </a:xfrm>
            <a:custGeom>
              <a:avLst/>
              <a:gdLst>
                <a:gd name="connsiteX0" fmla="*/ 160020 w 160019"/>
                <a:gd name="connsiteY0" fmla="*/ 5715 h 273367"/>
                <a:gd name="connsiteX1" fmla="*/ 150495 w 160019"/>
                <a:gd name="connsiteY1" fmla="*/ 69533 h 273367"/>
                <a:gd name="connsiteX2" fmla="*/ 116205 w 160019"/>
                <a:gd name="connsiteY2" fmla="*/ 60960 h 273367"/>
                <a:gd name="connsiteX3" fmla="*/ 61913 w 160019"/>
                <a:gd name="connsiteY3" fmla="*/ 136208 h 273367"/>
                <a:gd name="connsiteX4" fmla="*/ 61913 w 160019"/>
                <a:gd name="connsiteY4" fmla="*/ 273367 h 273367"/>
                <a:gd name="connsiteX5" fmla="*/ 0 w 160019"/>
                <a:gd name="connsiteY5" fmla="*/ 273367 h 273367"/>
                <a:gd name="connsiteX6" fmla="*/ 0 w 160019"/>
                <a:gd name="connsiteY6" fmla="*/ 6668 h 273367"/>
                <a:gd name="connsiteX7" fmla="*/ 60960 w 160019"/>
                <a:gd name="connsiteY7" fmla="*/ 6668 h 273367"/>
                <a:gd name="connsiteX8" fmla="*/ 60960 w 160019"/>
                <a:gd name="connsiteY8" fmla="*/ 40005 h 273367"/>
                <a:gd name="connsiteX9" fmla="*/ 61913 w 160019"/>
                <a:gd name="connsiteY9" fmla="*/ 40005 h 273367"/>
                <a:gd name="connsiteX10" fmla="*/ 131445 w 160019"/>
                <a:gd name="connsiteY10" fmla="*/ 0 h 273367"/>
                <a:gd name="connsiteX11" fmla="*/ 160020 w 160019"/>
                <a:gd name="connsiteY11" fmla="*/ 57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3367">
                  <a:moveTo>
                    <a:pt x="160020" y="5715"/>
                  </a:moveTo>
                  <a:lnTo>
                    <a:pt x="150495" y="69533"/>
                  </a:lnTo>
                  <a:cubicBezTo>
                    <a:pt x="140970" y="64770"/>
                    <a:pt x="129540" y="60960"/>
                    <a:pt x="116205" y="60960"/>
                  </a:cubicBezTo>
                  <a:cubicBezTo>
                    <a:pt x="73342" y="60960"/>
                    <a:pt x="61913" y="95250"/>
                    <a:pt x="61913" y="136208"/>
                  </a:cubicBezTo>
                  <a:lnTo>
                    <a:pt x="61913" y="273367"/>
                  </a:lnTo>
                  <a:lnTo>
                    <a:pt x="0" y="273367"/>
                  </a:lnTo>
                  <a:lnTo>
                    <a:pt x="0" y="6668"/>
                  </a:lnTo>
                  <a:lnTo>
                    <a:pt x="60960" y="6668"/>
                  </a:lnTo>
                  <a:lnTo>
                    <a:pt x="60960" y="40005"/>
                  </a:lnTo>
                  <a:lnTo>
                    <a:pt x="61913" y="40005"/>
                  </a:lnTo>
                  <a:cubicBezTo>
                    <a:pt x="76200" y="15240"/>
                    <a:pt x="100965" y="0"/>
                    <a:pt x="131445" y="0"/>
                  </a:cubicBezTo>
                  <a:cubicBezTo>
                    <a:pt x="139065" y="0"/>
                    <a:pt x="150495" y="1905"/>
                    <a:pt x="160020" y="571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86" name="Freihandform: Form 238">
              <a:extLst>
                <a:ext uri="{FF2B5EF4-FFF2-40B4-BE49-F238E27FC236}">
                  <a16:creationId xmlns:a16="http://schemas.microsoft.com/office/drawing/2014/main" id="{DD5B2167-F77B-454E-AE74-0E7436CDFBFA}"/>
                </a:ext>
              </a:extLst>
            </p:cNvPr>
            <p:cNvSpPr/>
            <p:nvPr/>
          </p:nvSpPr>
          <p:spPr>
            <a:xfrm>
              <a:off x="3548062" y="3224212"/>
              <a:ext cx="376237" cy="266700"/>
            </a:xfrm>
            <a:custGeom>
              <a:avLst/>
              <a:gdLst>
                <a:gd name="connsiteX0" fmla="*/ 376238 w 376237"/>
                <a:gd name="connsiteY0" fmla="*/ 0 h 266700"/>
                <a:gd name="connsiteX1" fmla="*/ 297180 w 376237"/>
                <a:gd name="connsiteY1" fmla="*/ 266700 h 266700"/>
                <a:gd name="connsiteX2" fmla="*/ 237172 w 376237"/>
                <a:gd name="connsiteY2" fmla="*/ 266700 h 266700"/>
                <a:gd name="connsiteX3" fmla="*/ 188595 w 376237"/>
                <a:gd name="connsiteY3" fmla="*/ 81915 h 266700"/>
                <a:gd name="connsiteX4" fmla="*/ 187642 w 376237"/>
                <a:gd name="connsiteY4" fmla="*/ 81915 h 266700"/>
                <a:gd name="connsiteX5" fmla="*/ 139065 w 376237"/>
                <a:gd name="connsiteY5" fmla="*/ 266700 h 266700"/>
                <a:gd name="connsiteX6" fmla="*/ 79058 w 376237"/>
                <a:gd name="connsiteY6" fmla="*/ 266700 h 266700"/>
                <a:gd name="connsiteX7" fmla="*/ 0 w 376237"/>
                <a:gd name="connsiteY7" fmla="*/ 0 h 266700"/>
                <a:gd name="connsiteX8" fmla="*/ 65722 w 376237"/>
                <a:gd name="connsiteY8" fmla="*/ 0 h 266700"/>
                <a:gd name="connsiteX9" fmla="*/ 111442 w 376237"/>
                <a:gd name="connsiteY9" fmla="*/ 180022 h 266700"/>
                <a:gd name="connsiteX10" fmla="*/ 112395 w 376237"/>
                <a:gd name="connsiteY10" fmla="*/ 180022 h 266700"/>
                <a:gd name="connsiteX11" fmla="*/ 160020 w 376237"/>
                <a:gd name="connsiteY11" fmla="*/ 0 h 266700"/>
                <a:gd name="connsiteX12" fmla="*/ 217170 w 376237"/>
                <a:gd name="connsiteY12" fmla="*/ 0 h 266700"/>
                <a:gd name="connsiteX13" fmla="*/ 265747 w 376237"/>
                <a:gd name="connsiteY13" fmla="*/ 180022 h 266700"/>
                <a:gd name="connsiteX14" fmla="*/ 266700 w 376237"/>
                <a:gd name="connsiteY14" fmla="*/ 180022 h 266700"/>
                <a:gd name="connsiteX15" fmla="*/ 311467 w 376237"/>
                <a:gd name="connsiteY15" fmla="*/ 0 h 266700"/>
                <a:gd name="connsiteX16" fmla="*/ 376238 w 376237"/>
                <a:gd name="connsiteY16"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237" h="266700">
                  <a:moveTo>
                    <a:pt x="376238" y="0"/>
                  </a:moveTo>
                  <a:lnTo>
                    <a:pt x="297180" y="266700"/>
                  </a:lnTo>
                  <a:lnTo>
                    <a:pt x="237172" y="266700"/>
                  </a:lnTo>
                  <a:lnTo>
                    <a:pt x="188595" y="81915"/>
                  </a:lnTo>
                  <a:lnTo>
                    <a:pt x="187642" y="81915"/>
                  </a:lnTo>
                  <a:lnTo>
                    <a:pt x="139065" y="266700"/>
                  </a:lnTo>
                  <a:lnTo>
                    <a:pt x="79058" y="266700"/>
                  </a:lnTo>
                  <a:lnTo>
                    <a:pt x="0" y="0"/>
                  </a:lnTo>
                  <a:lnTo>
                    <a:pt x="65722" y="0"/>
                  </a:lnTo>
                  <a:lnTo>
                    <a:pt x="111442" y="180022"/>
                  </a:lnTo>
                  <a:lnTo>
                    <a:pt x="112395" y="180022"/>
                  </a:lnTo>
                  <a:lnTo>
                    <a:pt x="160020" y="0"/>
                  </a:lnTo>
                  <a:lnTo>
                    <a:pt x="217170" y="0"/>
                  </a:lnTo>
                  <a:lnTo>
                    <a:pt x="265747" y="180022"/>
                  </a:lnTo>
                  <a:lnTo>
                    <a:pt x="266700" y="180022"/>
                  </a:lnTo>
                  <a:lnTo>
                    <a:pt x="311467" y="0"/>
                  </a:lnTo>
                  <a:lnTo>
                    <a:pt x="376238" y="0"/>
                  </a:lnTo>
                  <a:close/>
                </a:path>
              </a:pathLst>
            </a:custGeom>
            <a:grpFill/>
            <a:ln w="9525" cap="flat">
              <a:noFill/>
              <a:prstDash val="solid"/>
              <a:miter/>
            </a:ln>
          </p:spPr>
          <p:txBody>
            <a:bodyPr rtlCol="0" anchor="ctr"/>
            <a:lstStyle/>
            <a:p>
              <a:endParaRPr lang="de-DE" sz="1800">
                <a:solidFill>
                  <a:srgbClr val="FFFFFF"/>
                </a:solidFill>
              </a:endParaRPr>
            </a:p>
          </p:txBody>
        </p:sp>
        <p:sp>
          <p:nvSpPr>
            <p:cNvPr id="187" name="Freihandform: Form 239">
              <a:extLst>
                <a:ext uri="{FF2B5EF4-FFF2-40B4-BE49-F238E27FC236}">
                  <a16:creationId xmlns:a16="http://schemas.microsoft.com/office/drawing/2014/main" id="{CCD6CB7B-0D1A-0042-A23C-83406D521A43}"/>
                </a:ext>
              </a:extLst>
            </p:cNvPr>
            <p:cNvSpPr/>
            <p:nvPr/>
          </p:nvSpPr>
          <p:spPr>
            <a:xfrm>
              <a:off x="3970971" y="3105149"/>
              <a:ext cx="79057" cy="384809"/>
            </a:xfrm>
            <a:custGeom>
              <a:avLst/>
              <a:gdLst>
                <a:gd name="connsiteX0" fmla="*/ 79058 w 79057"/>
                <a:gd name="connsiteY0" fmla="*/ 38100 h 384809"/>
                <a:gd name="connsiteX1" fmla="*/ 39053 w 79057"/>
                <a:gd name="connsiteY1" fmla="*/ 76200 h 384809"/>
                <a:gd name="connsiteX2" fmla="*/ 0 w 79057"/>
                <a:gd name="connsiteY2" fmla="*/ 38100 h 384809"/>
                <a:gd name="connsiteX3" fmla="*/ 39053 w 79057"/>
                <a:gd name="connsiteY3" fmla="*/ 0 h 384809"/>
                <a:gd name="connsiteX4" fmla="*/ 79058 w 79057"/>
                <a:gd name="connsiteY4" fmla="*/ 38100 h 384809"/>
                <a:gd name="connsiteX5" fmla="*/ 70485 w 79057"/>
                <a:gd name="connsiteY5" fmla="*/ 384810 h 384809"/>
                <a:gd name="connsiteX6" fmla="*/ 8573 w 79057"/>
                <a:gd name="connsiteY6" fmla="*/ 384810 h 384809"/>
                <a:gd name="connsiteX7" fmla="*/ 8573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3" y="76200"/>
                  </a:cubicBezTo>
                  <a:cubicBezTo>
                    <a:pt x="17145" y="76200"/>
                    <a:pt x="0" y="60008"/>
                    <a:pt x="0" y="38100"/>
                  </a:cubicBezTo>
                  <a:cubicBezTo>
                    <a:pt x="0" y="16192"/>
                    <a:pt x="18098" y="0"/>
                    <a:pt x="39053" y="0"/>
                  </a:cubicBezTo>
                  <a:cubicBezTo>
                    <a:pt x="60960" y="0"/>
                    <a:pt x="79058" y="16192"/>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sz="1800">
                <a:solidFill>
                  <a:srgbClr val="FFFFFF"/>
                </a:solidFill>
              </a:endParaRPr>
            </a:p>
          </p:txBody>
        </p:sp>
        <p:sp>
          <p:nvSpPr>
            <p:cNvPr id="188" name="Freihandform: Form 240">
              <a:extLst>
                <a:ext uri="{FF2B5EF4-FFF2-40B4-BE49-F238E27FC236}">
                  <a16:creationId xmlns:a16="http://schemas.microsoft.com/office/drawing/2014/main" id="{D3F1B0A5-9429-F243-8003-A83D1EB8F040}"/>
                </a:ext>
              </a:extLst>
            </p:cNvPr>
            <p:cNvSpPr/>
            <p:nvPr/>
          </p:nvSpPr>
          <p:spPr>
            <a:xfrm>
              <a:off x="4099559"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3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3" y="0"/>
                  </a:cubicBezTo>
                  <a:cubicBezTo>
                    <a:pt x="143828" y="0"/>
                    <a:pt x="175260" y="9525"/>
                    <a:pt x="203835" y="27623"/>
                  </a:cubicBezTo>
                  <a:lnTo>
                    <a:pt x="174308" y="76200"/>
                  </a:lnTo>
                  <a:cubicBezTo>
                    <a:pt x="151447" y="60008"/>
                    <a:pt x="130493"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sz="1800">
                <a:solidFill>
                  <a:srgbClr val="FFFFFF"/>
                </a:solidFill>
              </a:endParaRPr>
            </a:p>
          </p:txBody>
        </p:sp>
        <p:sp>
          <p:nvSpPr>
            <p:cNvPr id="189" name="Freihandform: Form 241">
              <a:extLst>
                <a:ext uri="{FF2B5EF4-FFF2-40B4-BE49-F238E27FC236}">
                  <a16:creationId xmlns:a16="http://schemas.microsoft.com/office/drawing/2014/main" id="{532DD1D5-614D-5343-9109-D55E39C31F11}"/>
                </a:ext>
              </a:extLst>
            </p:cNvPr>
            <p:cNvSpPr/>
            <p:nvPr/>
          </p:nvSpPr>
          <p:spPr>
            <a:xfrm>
              <a:off x="4346256"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3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6198" y="218123"/>
                    <a:pt x="80963" y="227648"/>
                    <a:pt x="104775" y="227648"/>
                  </a:cubicBezTo>
                  <a:cubicBezTo>
                    <a:pt x="127635" y="227648"/>
                    <a:pt x="143828" y="217170"/>
                    <a:pt x="143828" y="200978"/>
                  </a:cubicBezTo>
                  <a:cubicBezTo>
                    <a:pt x="143828" y="155258"/>
                    <a:pt x="10478" y="171450"/>
                    <a:pt x="10478" y="82868"/>
                  </a:cubicBezTo>
                  <a:cubicBezTo>
                    <a:pt x="10478" y="33338"/>
                    <a:pt x="51435" y="0"/>
                    <a:pt x="111443" y="0"/>
                  </a:cubicBezTo>
                  <a:cubicBezTo>
                    <a:pt x="143828" y="0"/>
                    <a:pt x="175260" y="9525"/>
                    <a:pt x="203835" y="27623"/>
                  </a:cubicBezTo>
                  <a:lnTo>
                    <a:pt x="174308" y="76200"/>
                  </a:lnTo>
                  <a:cubicBezTo>
                    <a:pt x="151448" y="60008"/>
                    <a:pt x="130493"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sz="1800">
                <a:solidFill>
                  <a:srgbClr val="FFFFFF"/>
                </a:solidFill>
              </a:endParaRPr>
            </a:p>
          </p:txBody>
        </p:sp>
        <p:sp>
          <p:nvSpPr>
            <p:cNvPr id="190" name="Freihandform: Form 242">
              <a:extLst>
                <a:ext uri="{FF2B5EF4-FFF2-40B4-BE49-F238E27FC236}">
                  <a16:creationId xmlns:a16="http://schemas.microsoft.com/office/drawing/2014/main" id="{E9239869-CA3E-3144-9DD2-FE1F12BC7913}"/>
                </a:ext>
              </a:extLst>
            </p:cNvPr>
            <p:cNvSpPr/>
            <p:nvPr/>
          </p:nvSpPr>
          <p:spPr>
            <a:xfrm>
              <a:off x="4601527" y="3217544"/>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8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3" y="279083"/>
                    <a:pt x="132397" y="279083"/>
                  </a:cubicBezTo>
                  <a:close/>
                  <a:moveTo>
                    <a:pt x="62865" y="115252"/>
                  </a:moveTo>
                  <a:lnTo>
                    <a:pt x="183832" y="115252"/>
                  </a:lnTo>
                  <a:cubicBezTo>
                    <a:pt x="180975" y="74295"/>
                    <a:pt x="160020" y="50482"/>
                    <a:pt x="124778" y="50482"/>
                  </a:cubicBezTo>
                  <a:cubicBezTo>
                    <a:pt x="89535" y="50482"/>
                    <a:pt x="67628" y="74295"/>
                    <a:pt x="62865" y="115252"/>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91" name="Freihandform: Form 243">
              <a:extLst>
                <a:ext uri="{FF2B5EF4-FFF2-40B4-BE49-F238E27FC236}">
                  <a16:creationId xmlns:a16="http://schemas.microsoft.com/office/drawing/2014/main" id="{05B02EDD-A51E-3340-9CEA-58ABDAADFCD3}"/>
                </a:ext>
              </a:extLst>
            </p:cNvPr>
            <p:cNvSpPr/>
            <p:nvPr/>
          </p:nvSpPr>
          <p:spPr>
            <a:xfrm>
              <a:off x="4913946"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9058"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sz="1800">
                <a:solidFill>
                  <a:srgbClr val="FFFFFF"/>
                </a:solidFill>
              </a:endParaRPr>
            </a:p>
          </p:txBody>
        </p:sp>
        <p:sp>
          <p:nvSpPr>
            <p:cNvPr id="192" name="Freihandform: Form 244">
              <a:extLst>
                <a:ext uri="{FF2B5EF4-FFF2-40B4-BE49-F238E27FC236}">
                  <a16:creationId xmlns:a16="http://schemas.microsoft.com/office/drawing/2014/main" id="{24B40A91-CE97-1344-92EC-89A3CC3AAE2C}"/>
                </a:ext>
              </a:extLst>
            </p:cNvPr>
            <p:cNvSpPr/>
            <p:nvPr/>
          </p:nvSpPr>
          <p:spPr>
            <a:xfrm>
              <a:off x="519874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3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6198" y="218123"/>
                    <a:pt x="80963" y="227648"/>
                    <a:pt x="104775" y="227648"/>
                  </a:cubicBezTo>
                  <a:cubicBezTo>
                    <a:pt x="127635" y="227648"/>
                    <a:pt x="143828" y="217170"/>
                    <a:pt x="143828" y="200978"/>
                  </a:cubicBezTo>
                  <a:cubicBezTo>
                    <a:pt x="143828" y="155258"/>
                    <a:pt x="10478" y="171450"/>
                    <a:pt x="10478" y="82868"/>
                  </a:cubicBezTo>
                  <a:cubicBezTo>
                    <a:pt x="10478" y="33338"/>
                    <a:pt x="51435" y="0"/>
                    <a:pt x="111443" y="0"/>
                  </a:cubicBezTo>
                  <a:cubicBezTo>
                    <a:pt x="143828" y="0"/>
                    <a:pt x="175260" y="9525"/>
                    <a:pt x="203835" y="27623"/>
                  </a:cubicBezTo>
                  <a:lnTo>
                    <a:pt x="174308" y="76200"/>
                  </a:lnTo>
                  <a:cubicBezTo>
                    <a:pt x="151448" y="60008"/>
                    <a:pt x="130493"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sz="1800">
                <a:solidFill>
                  <a:srgbClr val="FFFFFF"/>
                </a:solidFill>
              </a:endParaRPr>
            </a:p>
          </p:txBody>
        </p:sp>
        <p:sp>
          <p:nvSpPr>
            <p:cNvPr id="193" name="Freihandform: Form 245">
              <a:extLst>
                <a:ext uri="{FF2B5EF4-FFF2-40B4-BE49-F238E27FC236}">
                  <a16:creationId xmlns:a16="http://schemas.microsoft.com/office/drawing/2014/main" id="{467AD27E-A89C-5941-95C6-7A690D25B434}"/>
                </a:ext>
              </a:extLst>
            </p:cNvPr>
            <p:cNvSpPr/>
            <p:nvPr/>
          </p:nvSpPr>
          <p:spPr>
            <a:xfrm>
              <a:off x="5454967" y="3216591"/>
              <a:ext cx="224789" cy="280035"/>
            </a:xfrm>
            <a:custGeom>
              <a:avLst/>
              <a:gdLst>
                <a:gd name="connsiteX0" fmla="*/ 222885 w 224789"/>
                <a:gd name="connsiteY0" fmla="*/ 237173 h 280035"/>
                <a:gd name="connsiteX1" fmla="*/ 127635 w 224789"/>
                <a:gd name="connsiteY1" fmla="*/ 280035 h 280035"/>
                <a:gd name="connsiteX2" fmla="*/ 0 w 224789"/>
                <a:gd name="connsiteY2" fmla="*/ 140970 h 280035"/>
                <a:gd name="connsiteX3" fmla="*/ 128588 w 224789"/>
                <a:gd name="connsiteY3" fmla="*/ 0 h 280035"/>
                <a:gd name="connsiteX4" fmla="*/ 224790 w 224789"/>
                <a:gd name="connsiteY4" fmla="*/ 45720 h 280035"/>
                <a:gd name="connsiteX5" fmla="*/ 181927 w 224789"/>
                <a:gd name="connsiteY5" fmla="*/ 86678 h 280035"/>
                <a:gd name="connsiteX6" fmla="*/ 128588 w 224789"/>
                <a:gd name="connsiteY6" fmla="*/ 57150 h 280035"/>
                <a:gd name="connsiteX7" fmla="*/ 62865 w 224789"/>
                <a:gd name="connsiteY7" fmla="*/ 140017 h 280035"/>
                <a:gd name="connsiteX8" fmla="*/ 128588 w 224789"/>
                <a:gd name="connsiteY8" fmla="*/ 222885 h 280035"/>
                <a:gd name="connsiteX9" fmla="*/ 183832 w 224789"/>
                <a:gd name="connsiteY9" fmla="*/ 193358 h 280035"/>
                <a:gd name="connsiteX10" fmla="*/ 222885 w 224789"/>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sz="1800">
                <a:solidFill>
                  <a:srgbClr val="FFFFFF"/>
                </a:solidFill>
              </a:endParaRPr>
            </a:p>
          </p:txBody>
        </p:sp>
        <p:sp>
          <p:nvSpPr>
            <p:cNvPr id="194" name="Freihandform: Form 246">
              <a:extLst>
                <a:ext uri="{FF2B5EF4-FFF2-40B4-BE49-F238E27FC236}">
                  <a16:creationId xmlns:a16="http://schemas.microsoft.com/office/drawing/2014/main" id="{8F49618D-DCFB-944B-926E-E6565F59A37D}"/>
                </a:ext>
              </a:extLst>
            </p:cNvPr>
            <p:cNvSpPr/>
            <p:nvPr/>
          </p:nvSpPr>
          <p:spPr>
            <a:xfrm>
              <a:off x="5733096"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sz="1800">
                <a:solidFill>
                  <a:srgbClr val="FFFFFF"/>
                </a:solidFill>
              </a:endParaRPr>
            </a:p>
          </p:txBody>
        </p:sp>
        <p:sp>
          <p:nvSpPr>
            <p:cNvPr id="195" name="Freihandform: Form 247">
              <a:extLst>
                <a:ext uri="{FF2B5EF4-FFF2-40B4-BE49-F238E27FC236}">
                  <a16:creationId xmlns:a16="http://schemas.microsoft.com/office/drawing/2014/main" id="{D499E10E-46E0-D04A-8044-B25DC8875255}"/>
                </a:ext>
              </a:extLst>
            </p:cNvPr>
            <p:cNvSpPr/>
            <p:nvPr/>
          </p:nvSpPr>
          <p:spPr>
            <a:xfrm>
              <a:off x="6023609" y="3217544"/>
              <a:ext cx="225742" cy="279082"/>
            </a:xfrm>
            <a:custGeom>
              <a:avLst/>
              <a:gdLst>
                <a:gd name="connsiteX0" fmla="*/ 114300 w 225742"/>
                <a:gd name="connsiteY0" fmla="*/ 107633 h 279082"/>
                <a:gd name="connsiteX1" fmla="*/ 164783 w 225742"/>
                <a:gd name="connsiteY1" fmla="*/ 113347 h 279082"/>
                <a:gd name="connsiteX2" fmla="*/ 164783 w 225742"/>
                <a:gd name="connsiteY2" fmla="*/ 103822 h 279082"/>
                <a:gd name="connsiteX3" fmla="*/ 105728 w 225742"/>
                <a:gd name="connsiteY3" fmla="*/ 52388 h 279082"/>
                <a:gd name="connsiteX4" fmla="*/ 38100 w 225742"/>
                <a:gd name="connsiteY4" fmla="*/ 67627 h 279082"/>
                <a:gd name="connsiteX5" fmla="*/ 24765 w 225742"/>
                <a:gd name="connsiteY5" fmla="*/ 15240 h 279082"/>
                <a:gd name="connsiteX6" fmla="*/ 112395 w 225742"/>
                <a:gd name="connsiteY6" fmla="*/ 0 h 279082"/>
                <a:gd name="connsiteX7" fmla="*/ 225743 w 225742"/>
                <a:gd name="connsiteY7" fmla="*/ 102870 h 279082"/>
                <a:gd name="connsiteX8" fmla="*/ 225743 w 225742"/>
                <a:gd name="connsiteY8" fmla="*/ 273367 h 279082"/>
                <a:gd name="connsiteX9" fmla="*/ 166688 w 225742"/>
                <a:gd name="connsiteY9" fmla="*/ 273367 h 279082"/>
                <a:gd name="connsiteX10" fmla="*/ 166688 w 225742"/>
                <a:gd name="connsiteY10" fmla="*/ 244792 h 279082"/>
                <a:gd name="connsiteX11" fmla="*/ 165735 w 225742"/>
                <a:gd name="connsiteY11" fmla="*/ 244792 h 279082"/>
                <a:gd name="connsiteX12" fmla="*/ 87630 w 225742"/>
                <a:gd name="connsiteY12" fmla="*/ 279083 h 279082"/>
                <a:gd name="connsiteX13" fmla="*/ 0 w 225742"/>
                <a:gd name="connsiteY13" fmla="*/ 194310 h 279082"/>
                <a:gd name="connsiteX14" fmla="*/ 114300 w 225742"/>
                <a:gd name="connsiteY14" fmla="*/ 107633 h 279082"/>
                <a:gd name="connsiteX15" fmla="*/ 103822 w 225742"/>
                <a:gd name="connsiteY15" fmla="*/ 232410 h 279082"/>
                <a:gd name="connsiteX16" fmla="*/ 164783 w 225742"/>
                <a:gd name="connsiteY16" fmla="*/ 200025 h 279082"/>
                <a:gd name="connsiteX17" fmla="*/ 164783 w 225742"/>
                <a:gd name="connsiteY17" fmla="*/ 153352 h 279082"/>
                <a:gd name="connsiteX18" fmla="*/ 120968 w 225742"/>
                <a:gd name="connsiteY18" fmla="*/ 148590 h 279082"/>
                <a:gd name="connsiteX19" fmla="*/ 59055 w 225742"/>
                <a:gd name="connsiteY19" fmla="*/ 192405 h 279082"/>
                <a:gd name="connsiteX20" fmla="*/ 103822 w 225742"/>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42" h="279082">
                  <a:moveTo>
                    <a:pt x="114300" y="107633"/>
                  </a:moveTo>
                  <a:cubicBezTo>
                    <a:pt x="131445" y="107633"/>
                    <a:pt x="147638" y="108585"/>
                    <a:pt x="164783" y="113347"/>
                  </a:cubicBezTo>
                  <a:lnTo>
                    <a:pt x="164783" y="103822"/>
                  </a:lnTo>
                  <a:cubicBezTo>
                    <a:pt x="164783" y="69532"/>
                    <a:pt x="144780" y="52388"/>
                    <a:pt x="105728" y="52388"/>
                  </a:cubicBezTo>
                  <a:cubicBezTo>
                    <a:pt x="83820" y="52388"/>
                    <a:pt x="60008" y="57150"/>
                    <a:pt x="38100" y="67627"/>
                  </a:cubicBezTo>
                  <a:lnTo>
                    <a:pt x="24765" y="15240"/>
                  </a:lnTo>
                  <a:cubicBezTo>
                    <a:pt x="49530" y="5715"/>
                    <a:pt x="81915" y="0"/>
                    <a:pt x="112395" y="0"/>
                  </a:cubicBezTo>
                  <a:cubicBezTo>
                    <a:pt x="187643" y="0"/>
                    <a:pt x="225743" y="35242"/>
                    <a:pt x="225743" y="102870"/>
                  </a:cubicBezTo>
                  <a:lnTo>
                    <a:pt x="225743" y="273367"/>
                  </a:lnTo>
                  <a:lnTo>
                    <a:pt x="166688" y="273367"/>
                  </a:lnTo>
                  <a:lnTo>
                    <a:pt x="166688" y="244792"/>
                  </a:lnTo>
                  <a:lnTo>
                    <a:pt x="165735" y="244792"/>
                  </a:lnTo>
                  <a:cubicBezTo>
                    <a:pt x="142875" y="268605"/>
                    <a:pt x="119063" y="279083"/>
                    <a:pt x="87630" y="279083"/>
                  </a:cubicBezTo>
                  <a:cubicBezTo>
                    <a:pt x="34290" y="279083"/>
                    <a:pt x="0" y="245745"/>
                    <a:pt x="0" y="194310"/>
                  </a:cubicBezTo>
                  <a:cubicBezTo>
                    <a:pt x="0" y="138113"/>
                    <a:pt x="40005" y="107633"/>
                    <a:pt x="114300" y="107633"/>
                  </a:cubicBezTo>
                  <a:close/>
                  <a:moveTo>
                    <a:pt x="103822" y="232410"/>
                  </a:moveTo>
                  <a:cubicBezTo>
                    <a:pt x="126683" y="232410"/>
                    <a:pt x="147638" y="220980"/>
                    <a:pt x="164783" y="200025"/>
                  </a:cubicBezTo>
                  <a:lnTo>
                    <a:pt x="164783" y="153352"/>
                  </a:lnTo>
                  <a:cubicBezTo>
                    <a:pt x="150495" y="149542"/>
                    <a:pt x="135255" y="148590"/>
                    <a:pt x="120968" y="148590"/>
                  </a:cubicBezTo>
                  <a:cubicBezTo>
                    <a:pt x="81915" y="148590"/>
                    <a:pt x="59055" y="164783"/>
                    <a:pt x="59055" y="192405"/>
                  </a:cubicBezTo>
                  <a:cubicBezTo>
                    <a:pt x="60008" y="217170"/>
                    <a:pt x="77153" y="232410"/>
                    <a:pt x="103822" y="23241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96" name="Freihandform: Form 248">
              <a:extLst>
                <a:ext uri="{FF2B5EF4-FFF2-40B4-BE49-F238E27FC236}">
                  <a16:creationId xmlns:a16="http://schemas.microsoft.com/office/drawing/2014/main" id="{21FC90C8-17EA-574D-B225-CF9341083143}"/>
                </a:ext>
              </a:extLst>
            </p:cNvPr>
            <p:cNvSpPr/>
            <p:nvPr/>
          </p:nvSpPr>
          <p:spPr>
            <a:xfrm>
              <a:off x="6299834" y="3097529"/>
              <a:ext cx="162877" cy="391477"/>
            </a:xfrm>
            <a:custGeom>
              <a:avLst/>
              <a:gdLst>
                <a:gd name="connsiteX0" fmla="*/ 162878 w 162877"/>
                <a:gd name="connsiteY0" fmla="*/ 58103 h 391477"/>
                <a:gd name="connsiteX1" fmla="*/ 135255 w 162877"/>
                <a:gd name="connsiteY1" fmla="*/ 52388 h 391477"/>
                <a:gd name="connsiteX2" fmla="*/ 101918 w 162877"/>
                <a:gd name="connsiteY2" fmla="*/ 89535 h 391477"/>
                <a:gd name="connsiteX3" fmla="*/ 101918 w 162877"/>
                <a:gd name="connsiteY3" fmla="*/ 125730 h 391477"/>
                <a:gd name="connsiteX4" fmla="*/ 155258 w 162877"/>
                <a:gd name="connsiteY4" fmla="*/ 125730 h 391477"/>
                <a:gd name="connsiteX5" fmla="*/ 155258 w 162877"/>
                <a:gd name="connsiteY5" fmla="*/ 177165 h 391477"/>
                <a:gd name="connsiteX6" fmla="*/ 102870 w 162877"/>
                <a:gd name="connsiteY6" fmla="*/ 177165 h 391477"/>
                <a:gd name="connsiteX7" fmla="*/ 102870 w 162877"/>
                <a:gd name="connsiteY7" fmla="*/ 391478 h 391477"/>
                <a:gd name="connsiteX8" fmla="*/ 40958 w 162877"/>
                <a:gd name="connsiteY8" fmla="*/ 391478 h 391477"/>
                <a:gd name="connsiteX9" fmla="*/ 40958 w 162877"/>
                <a:gd name="connsiteY9" fmla="*/ 177165 h 391477"/>
                <a:gd name="connsiteX10" fmla="*/ 0 w 162877"/>
                <a:gd name="connsiteY10" fmla="*/ 177165 h 391477"/>
                <a:gd name="connsiteX11" fmla="*/ 0 w 162877"/>
                <a:gd name="connsiteY11" fmla="*/ 126683 h 391477"/>
                <a:gd name="connsiteX12" fmla="*/ 40958 w 162877"/>
                <a:gd name="connsiteY12" fmla="*/ 126683 h 391477"/>
                <a:gd name="connsiteX13" fmla="*/ 40958 w 162877"/>
                <a:gd name="connsiteY13" fmla="*/ 88583 h 391477"/>
                <a:gd name="connsiteX14" fmla="*/ 125730 w 162877"/>
                <a:gd name="connsiteY14" fmla="*/ 0 h 391477"/>
                <a:gd name="connsiteX15" fmla="*/ 162878 w 162877"/>
                <a:gd name="connsiteY15" fmla="*/ 5715 h 391477"/>
                <a:gd name="connsiteX16" fmla="*/ 162878 w 162877"/>
                <a:gd name="connsiteY16" fmla="*/ 58103 h 3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877" h="391477">
                  <a:moveTo>
                    <a:pt x="162878" y="58103"/>
                  </a:moveTo>
                  <a:cubicBezTo>
                    <a:pt x="154305" y="54293"/>
                    <a:pt x="144780" y="52388"/>
                    <a:pt x="135255" y="52388"/>
                  </a:cubicBezTo>
                  <a:cubicBezTo>
                    <a:pt x="111443" y="52388"/>
                    <a:pt x="101918" y="64770"/>
                    <a:pt x="101918" y="89535"/>
                  </a:cubicBezTo>
                  <a:lnTo>
                    <a:pt x="101918" y="125730"/>
                  </a:lnTo>
                  <a:lnTo>
                    <a:pt x="155258" y="125730"/>
                  </a:lnTo>
                  <a:lnTo>
                    <a:pt x="155258" y="177165"/>
                  </a:lnTo>
                  <a:lnTo>
                    <a:pt x="102870" y="177165"/>
                  </a:lnTo>
                  <a:lnTo>
                    <a:pt x="102870" y="391478"/>
                  </a:lnTo>
                  <a:lnTo>
                    <a:pt x="40958" y="391478"/>
                  </a:lnTo>
                  <a:lnTo>
                    <a:pt x="40958" y="177165"/>
                  </a:lnTo>
                  <a:lnTo>
                    <a:pt x="0" y="177165"/>
                  </a:lnTo>
                  <a:lnTo>
                    <a:pt x="0" y="126683"/>
                  </a:lnTo>
                  <a:lnTo>
                    <a:pt x="40958" y="126683"/>
                  </a:lnTo>
                  <a:lnTo>
                    <a:pt x="40958" y="88583"/>
                  </a:lnTo>
                  <a:cubicBezTo>
                    <a:pt x="40958" y="33338"/>
                    <a:pt x="65722" y="0"/>
                    <a:pt x="125730" y="0"/>
                  </a:cubicBezTo>
                  <a:cubicBezTo>
                    <a:pt x="139065" y="0"/>
                    <a:pt x="152400" y="1905"/>
                    <a:pt x="162878" y="5715"/>
                  </a:cubicBezTo>
                  <a:lnTo>
                    <a:pt x="162878" y="58103"/>
                  </a:lnTo>
                  <a:close/>
                </a:path>
              </a:pathLst>
            </a:custGeom>
            <a:grpFill/>
            <a:ln w="9525" cap="flat">
              <a:noFill/>
              <a:prstDash val="solid"/>
              <a:miter/>
            </a:ln>
          </p:spPr>
          <p:txBody>
            <a:bodyPr rtlCol="0" anchor="ctr"/>
            <a:lstStyle/>
            <a:p>
              <a:endParaRPr lang="de-DE" sz="1800">
                <a:solidFill>
                  <a:srgbClr val="FFFFFF"/>
                </a:solidFill>
              </a:endParaRPr>
            </a:p>
          </p:txBody>
        </p:sp>
        <p:sp>
          <p:nvSpPr>
            <p:cNvPr id="197" name="Freihandform: Form 249">
              <a:extLst>
                <a:ext uri="{FF2B5EF4-FFF2-40B4-BE49-F238E27FC236}">
                  <a16:creationId xmlns:a16="http://schemas.microsoft.com/office/drawing/2014/main" id="{CAAFDE31-A9C1-8C47-B6CB-4974B46A13BA}"/>
                </a:ext>
              </a:extLst>
            </p:cNvPr>
            <p:cNvSpPr/>
            <p:nvPr/>
          </p:nvSpPr>
          <p:spPr>
            <a:xfrm>
              <a:off x="649700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7 w 165734"/>
                <a:gd name="connsiteY9" fmla="*/ 0 h 358140"/>
                <a:gd name="connsiteX10" fmla="*/ 101917 w 165734"/>
                <a:gd name="connsiteY10" fmla="*/ 86677 h 358140"/>
                <a:gd name="connsiteX11" fmla="*/ 165735 w 165734"/>
                <a:gd name="connsiteY11" fmla="*/ 86677 h 358140"/>
                <a:gd name="connsiteX12" fmla="*/ 165735 w 165734"/>
                <a:gd name="connsiteY12" fmla="*/ 138113 h 358140"/>
                <a:gd name="connsiteX13" fmla="*/ 101917 w 165734"/>
                <a:gd name="connsiteY13" fmla="*/ 138113 h 358140"/>
                <a:gd name="connsiteX14" fmla="*/ 101917 w 165734"/>
                <a:gd name="connsiteY14" fmla="*/ 269558 h 358140"/>
                <a:gd name="connsiteX15" fmla="*/ 130492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2"/>
                    <a:pt x="110490" y="304800"/>
                    <a:pt x="130492" y="304800"/>
                  </a:cubicBezTo>
                  <a:cubicBezTo>
                    <a:pt x="141922" y="303847"/>
                    <a:pt x="155257"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198" name="Freihandform: Form 250">
              <a:extLst>
                <a:ext uri="{FF2B5EF4-FFF2-40B4-BE49-F238E27FC236}">
                  <a16:creationId xmlns:a16="http://schemas.microsoft.com/office/drawing/2014/main" id="{B19AFE66-F82B-EE4C-BACC-6AA2EC86D507}"/>
                </a:ext>
              </a:extLst>
            </p:cNvPr>
            <p:cNvSpPr/>
            <p:nvPr/>
          </p:nvSpPr>
          <p:spPr>
            <a:xfrm>
              <a:off x="6725601"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sz="1800">
                <a:solidFill>
                  <a:srgbClr val="FFFFFF"/>
                </a:solidFill>
              </a:endParaRPr>
            </a:p>
          </p:txBody>
        </p:sp>
        <p:sp>
          <p:nvSpPr>
            <p:cNvPr id="199" name="Freihandform: Form 251">
              <a:extLst>
                <a:ext uri="{FF2B5EF4-FFF2-40B4-BE49-F238E27FC236}">
                  <a16:creationId xmlns:a16="http://schemas.microsoft.com/office/drawing/2014/main" id="{F37F2371-2FCC-1149-A7C6-C2AE54A5525A}"/>
                </a:ext>
              </a:extLst>
            </p:cNvPr>
            <p:cNvSpPr/>
            <p:nvPr/>
          </p:nvSpPr>
          <p:spPr>
            <a:xfrm>
              <a:off x="6861809" y="3105149"/>
              <a:ext cx="79057" cy="384809"/>
            </a:xfrm>
            <a:custGeom>
              <a:avLst/>
              <a:gdLst>
                <a:gd name="connsiteX0" fmla="*/ 79057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7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7" y="38100"/>
                  </a:moveTo>
                  <a:cubicBezTo>
                    <a:pt x="79057" y="60008"/>
                    <a:pt x="60960" y="76200"/>
                    <a:pt x="39052" y="76200"/>
                  </a:cubicBezTo>
                  <a:cubicBezTo>
                    <a:pt x="17145" y="76200"/>
                    <a:pt x="0" y="60008"/>
                    <a:pt x="0" y="38100"/>
                  </a:cubicBezTo>
                  <a:cubicBezTo>
                    <a:pt x="0" y="16192"/>
                    <a:pt x="18097" y="0"/>
                    <a:pt x="39052" y="0"/>
                  </a:cubicBezTo>
                  <a:cubicBezTo>
                    <a:pt x="60960" y="0"/>
                    <a:pt x="79057" y="16192"/>
                    <a:pt x="79057"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sz="1800">
                <a:solidFill>
                  <a:srgbClr val="FFFFFF"/>
                </a:solidFill>
              </a:endParaRPr>
            </a:p>
          </p:txBody>
        </p:sp>
        <p:sp>
          <p:nvSpPr>
            <p:cNvPr id="200" name="Freihandform: Form 252">
              <a:extLst>
                <a:ext uri="{FF2B5EF4-FFF2-40B4-BE49-F238E27FC236}">
                  <a16:creationId xmlns:a16="http://schemas.microsoft.com/office/drawing/2014/main" id="{4608510F-7C1D-4B41-BD62-E4ADCC7BC581}"/>
                </a:ext>
              </a:extLst>
            </p:cNvPr>
            <p:cNvSpPr/>
            <p:nvPr/>
          </p:nvSpPr>
          <p:spPr>
            <a:xfrm>
              <a:off x="6998969"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2" y="193358"/>
                  </a:cubicBezTo>
                  <a:lnTo>
                    <a:pt x="222885" y="237173"/>
                  </a:lnTo>
                  <a:close/>
                </a:path>
              </a:pathLst>
            </a:custGeom>
            <a:grpFill/>
            <a:ln w="9525" cap="flat">
              <a:noFill/>
              <a:prstDash val="solid"/>
              <a:miter/>
            </a:ln>
          </p:spPr>
          <p:txBody>
            <a:bodyPr rtlCol="0" anchor="ctr"/>
            <a:lstStyle/>
            <a:p>
              <a:endParaRPr lang="de-DE" sz="1800">
                <a:solidFill>
                  <a:srgbClr val="FFFFFF"/>
                </a:solidFill>
              </a:endParaRPr>
            </a:p>
          </p:txBody>
        </p:sp>
        <p:sp>
          <p:nvSpPr>
            <p:cNvPr id="201" name="Freihandform: Form 253">
              <a:extLst>
                <a:ext uri="{FF2B5EF4-FFF2-40B4-BE49-F238E27FC236}">
                  <a16:creationId xmlns:a16="http://schemas.microsoft.com/office/drawing/2014/main" id="{C16A35A3-C888-8E4C-A494-D15D86205F4C}"/>
                </a:ext>
              </a:extLst>
            </p:cNvPr>
            <p:cNvSpPr/>
            <p:nvPr/>
          </p:nvSpPr>
          <p:spPr>
            <a:xfrm>
              <a:off x="7277099" y="3101339"/>
              <a:ext cx="229552" cy="389572"/>
            </a:xfrm>
            <a:custGeom>
              <a:avLst/>
              <a:gdLst>
                <a:gd name="connsiteX0" fmla="*/ 229552 w 229552"/>
                <a:gd name="connsiteY0" fmla="*/ 388620 h 389572"/>
                <a:gd name="connsiteX1" fmla="*/ 166688 w 229552"/>
                <a:gd name="connsiteY1" fmla="*/ 388620 h 389572"/>
                <a:gd name="connsiteX2" fmla="*/ 166688 w 229552"/>
                <a:gd name="connsiteY2" fmla="*/ 236220 h 389572"/>
                <a:gd name="connsiteX3" fmla="*/ 117157 w 229552"/>
                <a:gd name="connsiteY3" fmla="*/ 171450 h 389572"/>
                <a:gd name="connsiteX4" fmla="*/ 61913 w 229552"/>
                <a:gd name="connsiteY4" fmla="*/ 236220 h 389572"/>
                <a:gd name="connsiteX5" fmla="*/ 61913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2" y="388620"/>
                  </a:moveTo>
                  <a:lnTo>
                    <a:pt x="166688" y="388620"/>
                  </a:lnTo>
                  <a:lnTo>
                    <a:pt x="166688" y="236220"/>
                  </a:lnTo>
                  <a:cubicBezTo>
                    <a:pt x="166688" y="197168"/>
                    <a:pt x="154305" y="171450"/>
                    <a:pt x="117157"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7"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sz="1800">
                <a:solidFill>
                  <a:srgbClr val="FFFFFF"/>
                </a:solidFill>
              </a:endParaRPr>
            </a:p>
          </p:txBody>
        </p:sp>
        <p:sp>
          <p:nvSpPr>
            <p:cNvPr id="202" name="Freihandform: Form 254">
              <a:extLst>
                <a:ext uri="{FF2B5EF4-FFF2-40B4-BE49-F238E27FC236}">
                  <a16:creationId xmlns:a16="http://schemas.microsoft.com/office/drawing/2014/main" id="{3853ADA1-2F52-1B4E-8880-DB24E9F1F365}"/>
                </a:ext>
              </a:extLst>
            </p:cNvPr>
            <p:cNvSpPr/>
            <p:nvPr/>
          </p:nvSpPr>
          <p:spPr>
            <a:xfrm>
              <a:off x="7571422"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18" name="Freihandform: Form 255">
              <a:extLst>
                <a:ext uri="{FF2B5EF4-FFF2-40B4-BE49-F238E27FC236}">
                  <a16:creationId xmlns:a16="http://schemas.microsoft.com/office/drawing/2014/main" id="{66412D6D-EF50-5C4A-AB9E-38529147A075}"/>
                </a:ext>
              </a:extLst>
            </p:cNvPr>
            <p:cNvSpPr/>
            <p:nvPr/>
          </p:nvSpPr>
          <p:spPr>
            <a:xfrm>
              <a:off x="8041956" y="3122294"/>
              <a:ext cx="231457" cy="368617"/>
            </a:xfrm>
            <a:custGeom>
              <a:avLst/>
              <a:gdLst>
                <a:gd name="connsiteX0" fmla="*/ 231457 w 231457"/>
                <a:gd name="connsiteY0" fmla="*/ 60007 h 368617"/>
                <a:gd name="connsiteX1" fmla="*/ 65723 w 231457"/>
                <a:gd name="connsiteY1" fmla="*/ 60007 h 368617"/>
                <a:gd name="connsiteX2" fmla="*/ 65723 w 231457"/>
                <a:gd name="connsiteY2" fmla="*/ 151447 h 368617"/>
                <a:gd name="connsiteX3" fmla="*/ 189548 w 231457"/>
                <a:gd name="connsiteY3" fmla="*/ 151447 h 368617"/>
                <a:gd name="connsiteX4" fmla="*/ 189548 w 231457"/>
                <a:gd name="connsiteY4" fmla="*/ 211455 h 368617"/>
                <a:gd name="connsiteX5" fmla="*/ 65723 w 231457"/>
                <a:gd name="connsiteY5" fmla="*/ 211455 h 368617"/>
                <a:gd name="connsiteX6" fmla="*/ 65723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3" y="60007"/>
                  </a:lnTo>
                  <a:lnTo>
                    <a:pt x="65723" y="151447"/>
                  </a:lnTo>
                  <a:lnTo>
                    <a:pt x="189548" y="151447"/>
                  </a:lnTo>
                  <a:lnTo>
                    <a:pt x="189548" y="211455"/>
                  </a:lnTo>
                  <a:lnTo>
                    <a:pt x="65723" y="211455"/>
                  </a:lnTo>
                  <a:lnTo>
                    <a:pt x="65723"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sz="1800">
                <a:solidFill>
                  <a:srgbClr val="FFFFFF"/>
                </a:solidFill>
              </a:endParaRPr>
            </a:p>
          </p:txBody>
        </p:sp>
        <p:sp>
          <p:nvSpPr>
            <p:cNvPr id="219" name="Freihandform: Form 256">
              <a:extLst>
                <a:ext uri="{FF2B5EF4-FFF2-40B4-BE49-F238E27FC236}">
                  <a16:creationId xmlns:a16="http://schemas.microsoft.com/office/drawing/2014/main" id="{29AD3558-BF2A-A842-8D26-399D3211AE4C}"/>
                </a:ext>
              </a:extLst>
            </p:cNvPr>
            <p:cNvSpPr/>
            <p:nvPr/>
          </p:nvSpPr>
          <p:spPr>
            <a:xfrm>
              <a:off x="8285780" y="3217544"/>
              <a:ext cx="225758" cy="279082"/>
            </a:xfrm>
            <a:custGeom>
              <a:avLst/>
              <a:gdLst>
                <a:gd name="connsiteX0" fmla="*/ 114317 w 225758"/>
                <a:gd name="connsiteY0" fmla="*/ 107633 h 279082"/>
                <a:gd name="connsiteX1" fmla="*/ 164799 w 225758"/>
                <a:gd name="connsiteY1" fmla="*/ 113347 h 279082"/>
                <a:gd name="connsiteX2" fmla="*/ 164799 w 225758"/>
                <a:gd name="connsiteY2" fmla="*/ 103822 h 279082"/>
                <a:gd name="connsiteX3" fmla="*/ 105744 w 225758"/>
                <a:gd name="connsiteY3" fmla="*/ 52388 h 279082"/>
                <a:gd name="connsiteX4" fmla="*/ 38117 w 225758"/>
                <a:gd name="connsiteY4" fmla="*/ 67627 h 279082"/>
                <a:gd name="connsiteX5" fmla="*/ 24781 w 225758"/>
                <a:gd name="connsiteY5" fmla="*/ 15240 h 279082"/>
                <a:gd name="connsiteX6" fmla="*/ 112412 w 225758"/>
                <a:gd name="connsiteY6" fmla="*/ 0 h 279082"/>
                <a:gd name="connsiteX7" fmla="*/ 225759 w 225758"/>
                <a:gd name="connsiteY7" fmla="*/ 102870 h 279082"/>
                <a:gd name="connsiteX8" fmla="*/ 225759 w 225758"/>
                <a:gd name="connsiteY8" fmla="*/ 273367 h 279082"/>
                <a:gd name="connsiteX9" fmla="*/ 166704 w 225758"/>
                <a:gd name="connsiteY9" fmla="*/ 273367 h 279082"/>
                <a:gd name="connsiteX10" fmla="*/ 166704 w 225758"/>
                <a:gd name="connsiteY10" fmla="*/ 244792 h 279082"/>
                <a:gd name="connsiteX11" fmla="*/ 165751 w 225758"/>
                <a:gd name="connsiteY11" fmla="*/ 244792 h 279082"/>
                <a:gd name="connsiteX12" fmla="*/ 87646 w 225758"/>
                <a:gd name="connsiteY12" fmla="*/ 279083 h 279082"/>
                <a:gd name="connsiteX13" fmla="*/ 17 w 225758"/>
                <a:gd name="connsiteY13" fmla="*/ 194310 h 279082"/>
                <a:gd name="connsiteX14" fmla="*/ 114317 w 225758"/>
                <a:gd name="connsiteY14" fmla="*/ 107633 h 279082"/>
                <a:gd name="connsiteX15" fmla="*/ 103839 w 225758"/>
                <a:gd name="connsiteY15" fmla="*/ 232410 h 279082"/>
                <a:gd name="connsiteX16" fmla="*/ 164799 w 225758"/>
                <a:gd name="connsiteY16" fmla="*/ 200025 h 279082"/>
                <a:gd name="connsiteX17" fmla="*/ 164799 w 225758"/>
                <a:gd name="connsiteY17" fmla="*/ 153352 h 279082"/>
                <a:gd name="connsiteX18" fmla="*/ 120984 w 225758"/>
                <a:gd name="connsiteY18" fmla="*/ 148590 h 279082"/>
                <a:gd name="connsiteX19" fmla="*/ 59071 w 225758"/>
                <a:gd name="connsiteY19" fmla="*/ 192405 h 279082"/>
                <a:gd name="connsiteX20" fmla="*/ 103839 w 225758"/>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8" h="279082">
                  <a:moveTo>
                    <a:pt x="114317" y="107633"/>
                  </a:moveTo>
                  <a:cubicBezTo>
                    <a:pt x="131462" y="107633"/>
                    <a:pt x="147654" y="108585"/>
                    <a:pt x="164799" y="113347"/>
                  </a:cubicBezTo>
                  <a:lnTo>
                    <a:pt x="164799" y="103822"/>
                  </a:lnTo>
                  <a:cubicBezTo>
                    <a:pt x="164799" y="69532"/>
                    <a:pt x="144796" y="52388"/>
                    <a:pt x="105744" y="52388"/>
                  </a:cubicBezTo>
                  <a:cubicBezTo>
                    <a:pt x="83837" y="52388"/>
                    <a:pt x="60024" y="57150"/>
                    <a:pt x="38117" y="67627"/>
                  </a:cubicBezTo>
                  <a:lnTo>
                    <a:pt x="24781" y="15240"/>
                  </a:lnTo>
                  <a:cubicBezTo>
                    <a:pt x="49546" y="5715"/>
                    <a:pt x="81931" y="0"/>
                    <a:pt x="112412" y="0"/>
                  </a:cubicBezTo>
                  <a:cubicBezTo>
                    <a:pt x="187659" y="0"/>
                    <a:pt x="225759" y="35242"/>
                    <a:pt x="225759" y="102870"/>
                  </a:cubicBezTo>
                  <a:lnTo>
                    <a:pt x="225759" y="273367"/>
                  </a:lnTo>
                  <a:lnTo>
                    <a:pt x="166704" y="273367"/>
                  </a:lnTo>
                  <a:lnTo>
                    <a:pt x="166704" y="244792"/>
                  </a:lnTo>
                  <a:lnTo>
                    <a:pt x="165751" y="244792"/>
                  </a:lnTo>
                  <a:cubicBezTo>
                    <a:pt x="142892" y="268605"/>
                    <a:pt x="119079" y="279083"/>
                    <a:pt x="87646" y="279083"/>
                  </a:cubicBezTo>
                  <a:cubicBezTo>
                    <a:pt x="34306" y="279083"/>
                    <a:pt x="17" y="245745"/>
                    <a:pt x="17" y="194310"/>
                  </a:cubicBezTo>
                  <a:cubicBezTo>
                    <a:pt x="-936" y="138113"/>
                    <a:pt x="39069" y="107633"/>
                    <a:pt x="114317" y="107633"/>
                  </a:cubicBezTo>
                  <a:close/>
                  <a:moveTo>
                    <a:pt x="103839" y="232410"/>
                  </a:moveTo>
                  <a:cubicBezTo>
                    <a:pt x="126699" y="232410"/>
                    <a:pt x="147654" y="220980"/>
                    <a:pt x="164799" y="200025"/>
                  </a:cubicBezTo>
                  <a:lnTo>
                    <a:pt x="164799" y="153352"/>
                  </a:lnTo>
                  <a:cubicBezTo>
                    <a:pt x="150512" y="149542"/>
                    <a:pt x="135271" y="148590"/>
                    <a:pt x="120984" y="148590"/>
                  </a:cubicBezTo>
                  <a:cubicBezTo>
                    <a:pt x="81931" y="148590"/>
                    <a:pt x="59071" y="164783"/>
                    <a:pt x="59071" y="192405"/>
                  </a:cubicBezTo>
                  <a:cubicBezTo>
                    <a:pt x="59071" y="217170"/>
                    <a:pt x="76217" y="232410"/>
                    <a:pt x="103839" y="23241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20" name="Freihandform: Form 257">
              <a:extLst>
                <a:ext uri="{FF2B5EF4-FFF2-40B4-BE49-F238E27FC236}">
                  <a16:creationId xmlns:a16="http://schemas.microsoft.com/office/drawing/2014/main" id="{48C82F87-6CFA-A148-9316-476D3C84A6D0}"/>
                </a:ext>
              </a:extLst>
            </p:cNvPr>
            <p:cNvSpPr/>
            <p:nvPr/>
          </p:nvSpPr>
          <p:spPr>
            <a:xfrm>
              <a:off x="8590597"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sz="1800">
                <a:solidFill>
                  <a:srgbClr val="FFFFFF"/>
                </a:solidFill>
              </a:endParaRPr>
            </a:p>
          </p:txBody>
        </p:sp>
        <p:sp>
          <p:nvSpPr>
            <p:cNvPr id="221" name="Freihandform: Form 258">
              <a:extLst>
                <a:ext uri="{FF2B5EF4-FFF2-40B4-BE49-F238E27FC236}">
                  <a16:creationId xmlns:a16="http://schemas.microsoft.com/office/drawing/2014/main" id="{65B31740-A353-6A46-9599-E1A2B2911B63}"/>
                </a:ext>
              </a:extLst>
            </p:cNvPr>
            <p:cNvSpPr/>
            <p:nvPr/>
          </p:nvSpPr>
          <p:spPr>
            <a:xfrm>
              <a:off x="8870631"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8"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sz="1800">
                <a:solidFill>
                  <a:srgbClr val="FFFFFF"/>
                </a:solidFill>
              </a:endParaRPr>
            </a:p>
          </p:txBody>
        </p:sp>
        <p:sp>
          <p:nvSpPr>
            <p:cNvPr id="222" name="Freihandform: Form 259">
              <a:extLst>
                <a:ext uri="{FF2B5EF4-FFF2-40B4-BE49-F238E27FC236}">
                  <a16:creationId xmlns:a16="http://schemas.microsoft.com/office/drawing/2014/main" id="{6FD330B0-B872-7A4D-95B2-99F1EAF60C31}"/>
                </a:ext>
              </a:extLst>
            </p:cNvPr>
            <p:cNvSpPr/>
            <p:nvPr/>
          </p:nvSpPr>
          <p:spPr>
            <a:xfrm>
              <a:off x="9180194"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sz="1800">
                <a:solidFill>
                  <a:srgbClr val="FFFFFF"/>
                </a:solidFill>
              </a:endParaRPr>
            </a:p>
          </p:txBody>
        </p:sp>
        <p:sp>
          <p:nvSpPr>
            <p:cNvPr id="223" name="Freihandform: Form 260">
              <a:extLst>
                <a:ext uri="{FF2B5EF4-FFF2-40B4-BE49-F238E27FC236}">
                  <a16:creationId xmlns:a16="http://schemas.microsoft.com/office/drawing/2014/main" id="{3C1BFEB7-7538-0B47-B04F-DC6CC576DFB0}"/>
                </a:ext>
              </a:extLst>
            </p:cNvPr>
            <p:cNvSpPr/>
            <p:nvPr/>
          </p:nvSpPr>
          <p:spPr>
            <a:xfrm>
              <a:off x="9297351" y="3138487"/>
              <a:ext cx="165735" cy="358140"/>
            </a:xfrm>
            <a:custGeom>
              <a:avLst/>
              <a:gdLst>
                <a:gd name="connsiteX0" fmla="*/ 165735 w 165735"/>
                <a:gd name="connsiteY0" fmla="*/ 295275 h 358140"/>
                <a:gd name="connsiteX1" fmla="*/ 165735 w 165735"/>
                <a:gd name="connsiteY1" fmla="*/ 348615 h 358140"/>
                <a:gd name="connsiteX2" fmla="*/ 113348 w 165735"/>
                <a:gd name="connsiteY2" fmla="*/ 358140 h 358140"/>
                <a:gd name="connsiteX3" fmla="*/ 40958 w 165735"/>
                <a:gd name="connsiteY3" fmla="*/ 282892 h 358140"/>
                <a:gd name="connsiteX4" fmla="*/ 40958 w 165735"/>
                <a:gd name="connsiteY4" fmla="*/ 137160 h 358140"/>
                <a:gd name="connsiteX5" fmla="*/ 0 w 165735"/>
                <a:gd name="connsiteY5" fmla="*/ 137160 h 358140"/>
                <a:gd name="connsiteX6" fmla="*/ 0 w 165735"/>
                <a:gd name="connsiteY6" fmla="*/ 85725 h 358140"/>
                <a:gd name="connsiteX7" fmla="*/ 40005 w 165735"/>
                <a:gd name="connsiteY7" fmla="*/ 85725 h 358140"/>
                <a:gd name="connsiteX8" fmla="*/ 40005 w 165735"/>
                <a:gd name="connsiteY8" fmla="*/ 13335 h 358140"/>
                <a:gd name="connsiteX9" fmla="*/ 101918 w 165735"/>
                <a:gd name="connsiteY9" fmla="*/ 0 h 358140"/>
                <a:gd name="connsiteX10" fmla="*/ 101918 w 165735"/>
                <a:gd name="connsiteY10" fmla="*/ 86677 h 358140"/>
                <a:gd name="connsiteX11" fmla="*/ 165735 w 165735"/>
                <a:gd name="connsiteY11" fmla="*/ 86677 h 358140"/>
                <a:gd name="connsiteX12" fmla="*/ 165735 w 165735"/>
                <a:gd name="connsiteY12" fmla="*/ 138113 h 358140"/>
                <a:gd name="connsiteX13" fmla="*/ 101918 w 165735"/>
                <a:gd name="connsiteY13" fmla="*/ 138113 h 358140"/>
                <a:gd name="connsiteX14" fmla="*/ 101918 w 165735"/>
                <a:gd name="connsiteY14" fmla="*/ 269558 h 358140"/>
                <a:gd name="connsiteX15" fmla="*/ 130493 w 165735"/>
                <a:gd name="connsiteY15" fmla="*/ 304800 h 358140"/>
                <a:gd name="connsiteX16" fmla="*/ 165735 w 165735"/>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40">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3" y="303847"/>
                    <a:pt x="155258"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24" name="Freihandform: Form 261">
              <a:extLst>
                <a:ext uri="{FF2B5EF4-FFF2-40B4-BE49-F238E27FC236}">
                  <a16:creationId xmlns:a16="http://schemas.microsoft.com/office/drawing/2014/main" id="{014D5AC5-2B32-5040-A2D0-6989BBCECE69}"/>
                </a:ext>
              </a:extLst>
            </p:cNvPr>
            <p:cNvSpPr/>
            <p:nvPr/>
          </p:nvSpPr>
          <p:spPr>
            <a:xfrm>
              <a:off x="9511664"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3 w 225742"/>
                <a:gd name="connsiteY7" fmla="*/ 210503 h 386715"/>
                <a:gd name="connsiteX8" fmla="*/ 225743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8 w 225742"/>
                <a:gd name="connsiteY15" fmla="*/ 72390 h 386715"/>
                <a:gd name="connsiteX16" fmla="*/ 26670 w 225742"/>
                <a:gd name="connsiteY16" fmla="*/ 36195 h 386715"/>
                <a:gd name="connsiteX17" fmla="*/ 63818 w 225742"/>
                <a:gd name="connsiteY17" fmla="*/ 0 h 386715"/>
                <a:gd name="connsiteX18" fmla="*/ 100965 w 225742"/>
                <a:gd name="connsiteY18" fmla="*/ 36195 h 386715"/>
                <a:gd name="connsiteX19" fmla="*/ 63818 w 225742"/>
                <a:gd name="connsiteY19" fmla="*/ 72390 h 386715"/>
                <a:gd name="connsiteX20" fmla="*/ 103823 w 225742"/>
                <a:gd name="connsiteY20" fmla="*/ 340042 h 386715"/>
                <a:gd name="connsiteX21" fmla="*/ 164783 w 225742"/>
                <a:gd name="connsiteY21" fmla="*/ 307658 h 386715"/>
                <a:gd name="connsiteX22" fmla="*/ 164783 w 225742"/>
                <a:gd name="connsiteY22" fmla="*/ 260985 h 386715"/>
                <a:gd name="connsiteX23" fmla="*/ 120968 w 225742"/>
                <a:gd name="connsiteY23" fmla="*/ 256222 h 386715"/>
                <a:gd name="connsiteX24" fmla="*/ 59055 w 225742"/>
                <a:gd name="connsiteY24" fmla="*/ 300038 h 386715"/>
                <a:gd name="connsiteX25" fmla="*/ 103823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3" y="107633"/>
                    <a:pt x="225743" y="142875"/>
                    <a:pt x="225743" y="210503"/>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0985"/>
                  </a:lnTo>
                  <a:cubicBezTo>
                    <a:pt x="150495" y="257175"/>
                    <a:pt x="135255" y="256222"/>
                    <a:pt x="120968" y="256222"/>
                  </a:cubicBezTo>
                  <a:cubicBezTo>
                    <a:pt x="81915" y="256222"/>
                    <a:pt x="59055" y="272415"/>
                    <a:pt x="59055" y="300038"/>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sz="1800">
                <a:solidFill>
                  <a:srgbClr val="FFFFFF"/>
                </a:solidFill>
              </a:endParaRPr>
            </a:p>
          </p:txBody>
        </p:sp>
        <p:sp>
          <p:nvSpPr>
            <p:cNvPr id="225" name="Freihandform: Form 262">
              <a:extLst>
                <a:ext uri="{FF2B5EF4-FFF2-40B4-BE49-F238E27FC236}">
                  <a16:creationId xmlns:a16="http://schemas.microsoft.com/office/drawing/2014/main" id="{285D36A7-6C11-514B-A810-769EDE2FC793}"/>
                </a:ext>
              </a:extLst>
            </p:cNvPr>
            <p:cNvSpPr/>
            <p:nvPr/>
          </p:nvSpPr>
          <p:spPr>
            <a:xfrm>
              <a:off x="9785984"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7 w 165734"/>
                <a:gd name="connsiteY9" fmla="*/ 0 h 358140"/>
                <a:gd name="connsiteX10" fmla="*/ 101917 w 165734"/>
                <a:gd name="connsiteY10" fmla="*/ 86677 h 358140"/>
                <a:gd name="connsiteX11" fmla="*/ 165735 w 165734"/>
                <a:gd name="connsiteY11" fmla="*/ 86677 h 358140"/>
                <a:gd name="connsiteX12" fmla="*/ 165735 w 165734"/>
                <a:gd name="connsiteY12" fmla="*/ 138113 h 358140"/>
                <a:gd name="connsiteX13" fmla="*/ 101917 w 165734"/>
                <a:gd name="connsiteY13" fmla="*/ 138113 h 358140"/>
                <a:gd name="connsiteX14" fmla="*/ 101917 w 165734"/>
                <a:gd name="connsiteY14" fmla="*/ 269558 h 358140"/>
                <a:gd name="connsiteX15" fmla="*/ 130492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2"/>
                    <a:pt x="110490" y="304800"/>
                    <a:pt x="130492" y="304800"/>
                  </a:cubicBezTo>
                  <a:cubicBezTo>
                    <a:pt x="142875" y="303847"/>
                    <a:pt x="155257" y="300038"/>
                    <a:pt x="165735" y="295275"/>
                  </a:cubicBezTo>
                  <a:close/>
                </a:path>
              </a:pathLst>
            </a:custGeom>
            <a:grpFill/>
            <a:ln w="9525" cap="flat">
              <a:noFill/>
              <a:prstDash val="solid"/>
              <a:miter/>
            </a:ln>
          </p:spPr>
          <p:txBody>
            <a:bodyPr rtlCol="0" anchor="ctr"/>
            <a:lstStyle/>
            <a:p>
              <a:endParaRPr lang="de-DE" sz="1800">
                <a:solidFill>
                  <a:srgbClr val="FFFFFF"/>
                </a:solidFill>
              </a:endParaRPr>
            </a:p>
          </p:txBody>
        </p:sp>
      </p:grpSp>
    </p:spTree>
    <p:extLst>
      <p:ext uri="{BB962C8B-B14F-4D97-AF65-F5344CB8AC3E}">
        <p14:creationId xmlns:p14="http://schemas.microsoft.com/office/powerpoint/2010/main" val="15432620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BDAA82-BFF3-46B3-99C0-9514DEC6F55A}"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D1889-51C2-41DE-A72E-70D6C5A7A29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BDAA82-BFF3-46B3-99C0-9514DEC6F55A}" type="datetimeFigureOut">
              <a:rPr lang="en-US" smtClean="0"/>
              <a:t>7/24/2022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5D1889-51C2-41DE-A72E-70D6C5A7A29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BDAA82-BFF3-46B3-99C0-9514DEC6F55A}" type="datetimeFigureOut">
              <a:rPr lang="en-US" smtClean="0"/>
              <a:t>7/24/2022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5D1889-51C2-41DE-A72E-70D6C5A7A29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DAA82-BFF3-46B3-99C0-9514DEC6F55A}" type="datetimeFigureOut">
              <a:rPr lang="en-US" smtClean="0"/>
              <a:t>7/24/2022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5D1889-51C2-41DE-A72E-70D6C5A7A29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DAA82-BFF3-46B3-99C0-9514DEC6F55A}"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D1889-51C2-41DE-A72E-70D6C5A7A29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DAA82-BFF3-46B3-99C0-9514DEC6F55A}" type="datetimeFigureOut">
              <a:rPr lang="en-US" smtClean="0"/>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D1889-51C2-41DE-A72E-70D6C5A7A29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DAA82-BFF3-46B3-99C0-9514DEC6F55A}" type="datetimeFigureOut">
              <a:rPr lang="en-US" smtClean="0"/>
              <a:t>7/24/2022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5D1889-51C2-41DE-A72E-70D6C5A7A29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3999BA3-562C-4E45-8F3B-A023F450BC21}"/>
              </a:ext>
            </a:extLst>
          </p:cNvPr>
          <p:cNvSpPr>
            <a:spLocks noGrp="1"/>
          </p:cNvSpPr>
          <p:nvPr>
            <p:ph type="title"/>
          </p:nvPr>
        </p:nvSpPr>
        <p:spPr>
          <a:xfrm>
            <a:off x="518318" y="301188"/>
            <a:ext cx="6844386" cy="332399"/>
          </a:xfrm>
          <a:prstGeom prst="rect">
            <a:avLst/>
          </a:prstGeom>
        </p:spPr>
        <p:txBody>
          <a:bodyPr vert="horz" wrap="square" lIns="0" tIns="0" rIns="0" bIns="0" rtlCol="0" anchor="t" anchorCtr="0">
            <a:spAutoFit/>
          </a:bodyPr>
          <a:lstStyle/>
          <a:p>
            <a:r>
              <a:rPr lang="de-DE" dirty="0"/>
              <a:t>Mastertitelformat bearbeiten</a:t>
            </a:r>
          </a:p>
        </p:txBody>
      </p:sp>
      <p:sp>
        <p:nvSpPr>
          <p:cNvPr id="3" name="Textplatzhalter 2">
            <a:extLst>
              <a:ext uri="{FF2B5EF4-FFF2-40B4-BE49-F238E27FC236}">
                <a16:creationId xmlns:a16="http://schemas.microsoft.com/office/drawing/2014/main" id="{DA1581D5-332D-4C8E-AF45-43F518A6E572}"/>
              </a:ext>
            </a:extLst>
          </p:cNvPr>
          <p:cNvSpPr>
            <a:spLocks noGrp="1"/>
          </p:cNvSpPr>
          <p:nvPr>
            <p:ph type="body" idx="1"/>
          </p:nvPr>
        </p:nvSpPr>
        <p:spPr>
          <a:xfrm>
            <a:off x="518319" y="1631156"/>
            <a:ext cx="11157744" cy="4569619"/>
          </a:xfrm>
          <a:prstGeom prst="rect">
            <a:avLst/>
          </a:prstGeom>
        </p:spPr>
        <p:txBody>
          <a:bodyPr vert="horz" lIns="0" tIns="0" rIns="360000" bIns="0" rtlCol="0" anchor="t" anchorCtr="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DDD440FC-859D-4521-8908-A802F3E53507}"/>
              </a:ext>
            </a:extLst>
          </p:cNvPr>
          <p:cNvSpPr>
            <a:spLocks noGrp="1"/>
          </p:cNvSpPr>
          <p:nvPr>
            <p:ph type="dt" sz="half" idx="2"/>
          </p:nvPr>
        </p:nvSpPr>
        <p:spPr>
          <a:xfrm>
            <a:off x="10666711" y="6634669"/>
            <a:ext cx="600236" cy="123111"/>
          </a:xfrm>
          <a:prstGeom prst="rect">
            <a:avLst/>
          </a:prstGeom>
        </p:spPr>
        <p:txBody>
          <a:bodyPr vert="horz" wrap="none" lIns="0" tIns="0" rIns="0" bIns="0" rtlCol="0" anchor="t" anchorCtr="0">
            <a:spAutoFit/>
          </a:bodyPr>
          <a:lstStyle>
            <a:lvl1pPr algn="r">
              <a:defRPr sz="800">
                <a:solidFill>
                  <a:schemeClr val="tx1"/>
                </a:solidFill>
              </a:defRPr>
            </a:lvl1pPr>
          </a:lstStyle>
          <a:p>
            <a:fld id="{1F16C11D-8DF3-4A2A-A058-67BF98A1B96A}" type="datetime4">
              <a:rPr lang="de-DE" smtClean="0">
                <a:solidFill>
                  <a:prstClr val="black"/>
                </a:solidFill>
              </a:rPr>
              <a:pPr/>
              <a:t>24. Juli 2022</a:t>
            </a:fld>
            <a:endParaRPr lang="de-DE" dirty="0">
              <a:solidFill>
                <a:prstClr val="black"/>
              </a:solidFill>
            </a:endParaRPr>
          </a:p>
        </p:txBody>
      </p:sp>
      <p:sp>
        <p:nvSpPr>
          <p:cNvPr id="5" name="Fußzeilenplatzhalter 4">
            <a:extLst>
              <a:ext uri="{FF2B5EF4-FFF2-40B4-BE49-F238E27FC236}">
                <a16:creationId xmlns:a16="http://schemas.microsoft.com/office/drawing/2014/main" id="{588C6C66-9703-4B53-BAF2-1F89587F3CF5}"/>
              </a:ext>
            </a:extLst>
          </p:cNvPr>
          <p:cNvSpPr>
            <a:spLocks noGrp="1"/>
          </p:cNvSpPr>
          <p:nvPr>
            <p:ph type="ftr" sz="quarter" idx="3"/>
          </p:nvPr>
        </p:nvSpPr>
        <p:spPr>
          <a:xfrm>
            <a:off x="518320" y="6634669"/>
            <a:ext cx="5469732" cy="123111"/>
          </a:xfrm>
          <a:prstGeom prst="rect">
            <a:avLst/>
          </a:prstGeom>
        </p:spPr>
        <p:txBody>
          <a:bodyPr vert="horz" wrap="square" lIns="0" tIns="0" rIns="0" bIns="0" rtlCol="0" anchor="t" anchorCtr="0">
            <a:spAutoFit/>
          </a:bodyPr>
          <a:lstStyle>
            <a:lvl1pPr algn="l">
              <a:defRPr sz="800">
                <a:solidFill>
                  <a:schemeClr val="tx1"/>
                </a:solidFill>
              </a:defRPr>
            </a:lvl1pPr>
          </a:lstStyle>
          <a:p>
            <a:r>
              <a:rPr lang="de-DE">
                <a:solidFill>
                  <a:prstClr val="black"/>
                </a:solidFill>
              </a:rPr>
              <a:t>Naturwissenschaftliche Fakultät</a:t>
            </a:r>
            <a:endParaRPr lang="de-DE" dirty="0">
              <a:solidFill>
                <a:prstClr val="black"/>
              </a:solidFill>
            </a:endParaRPr>
          </a:p>
        </p:txBody>
      </p:sp>
      <p:sp>
        <p:nvSpPr>
          <p:cNvPr id="6" name="Foliennummernplatzhalter 5">
            <a:extLst>
              <a:ext uri="{FF2B5EF4-FFF2-40B4-BE49-F238E27FC236}">
                <a16:creationId xmlns:a16="http://schemas.microsoft.com/office/drawing/2014/main" id="{2C2FAB54-E254-4FCB-BB98-1E4D5A6D0B56}"/>
              </a:ext>
            </a:extLst>
          </p:cNvPr>
          <p:cNvSpPr>
            <a:spLocks noGrp="1"/>
          </p:cNvSpPr>
          <p:nvPr>
            <p:ph type="sldNum" sz="quarter" idx="4"/>
          </p:nvPr>
        </p:nvSpPr>
        <p:spPr>
          <a:xfrm>
            <a:off x="11551029" y="6634669"/>
            <a:ext cx="125034" cy="123111"/>
          </a:xfrm>
          <a:prstGeom prst="rect">
            <a:avLst/>
          </a:prstGeom>
        </p:spPr>
        <p:txBody>
          <a:bodyPr vert="horz" wrap="none" lIns="0" tIns="0" rIns="0" bIns="0" rtlCol="0" anchor="t" anchorCtr="0">
            <a:spAutoFit/>
          </a:bodyPr>
          <a:lstStyle>
            <a:lvl1pPr algn="r">
              <a:defRPr sz="800">
                <a:solidFill>
                  <a:schemeClr val="tx1"/>
                </a:solidFill>
              </a:defRPr>
            </a:lvl1pPr>
          </a:lstStyle>
          <a:p>
            <a:fld id="{D949F9DF-37BD-4CD6-BF49-65BA579E1D7A}" type="slidenum">
              <a:rPr lang="de-DE" smtClean="0">
                <a:solidFill>
                  <a:prstClr val="black"/>
                </a:solidFill>
              </a:rPr>
              <a:pPr/>
              <a:t>‹#›</a:t>
            </a:fld>
            <a:endParaRPr lang="de-DE">
              <a:solidFill>
                <a:prstClr val="black"/>
              </a:solidFill>
            </a:endParaRPr>
          </a:p>
        </p:txBody>
      </p:sp>
      <p:sp>
        <p:nvSpPr>
          <p:cNvPr id="7" name="Rechteck 6">
            <a:extLst>
              <a:ext uri="{FF2B5EF4-FFF2-40B4-BE49-F238E27FC236}">
                <a16:creationId xmlns:a16="http://schemas.microsoft.com/office/drawing/2014/main" id="{639EA0DE-CCA1-4795-BE19-74C50E90E6A6}"/>
              </a:ext>
            </a:extLst>
          </p:cNvPr>
          <p:cNvSpPr/>
          <p:nvPr userDrawn="1"/>
        </p:nvSpPr>
        <p:spPr>
          <a:xfrm>
            <a:off x="518400" y="1196733"/>
            <a:ext cx="11676062" cy="72000"/>
          </a:xfrm>
          <a:prstGeom prst="rect">
            <a:avLst/>
          </a:prstGeom>
          <a:solidFill>
            <a:srgbClr val="7BB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FFFFFF"/>
              </a:solidFill>
            </a:endParaRPr>
          </a:p>
        </p:txBody>
      </p:sp>
      <p:sp>
        <p:nvSpPr>
          <p:cNvPr id="9" name="Rechteck 8">
            <a:extLst>
              <a:ext uri="{FF2B5EF4-FFF2-40B4-BE49-F238E27FC236}">
                <a16:creationId xmlns:a16="http://schemas.microsoft.com/office/drawing/2014/main" id="{F10272FF-60F7-4AF4-9CD6-0A04080EA9B4}"/>
              </a:ext>
            </a:extLst>
          </p:cNvPr>
          <p:cNvSpPr/>
          <p:nvPr userDrawn="1"/>
        </p:nvSpPr>
        <p:spPr>
          <a:xfrm>
            <a:off x="517200" y="6538526"/>
            <a:ext cx="11674800" cy="10800"/>
          </a:xfrm>
          <a:prstGeom prst="rect">
            <a:avLst/>
          </a:prstGeom>
          <a:solidFill>
            <a:srgbClr val="7BB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solidFill>
                <a:srgbClr val="FFFFFF"/>
              </a:solidFill>
            </a:endParaRPr>
          </a:p>
        </p:txBody>
      </p:sp>
      <p:grpSp>
        <p:nvGrpSpPr>
          <p:cNvPr id="13" name="Gruppieren 12">
            <a:extLst>
              <a:ext uri="{FF2B5EF4-FFF2-40B4-BE49-F238E27FC236}">
                <a16:creationId xmlns:a16="http://schemas.microsoft.com/office/drawing/2014/main" id="{594ED806-CB19-40CC-A79A-590CC1E2001C}"/>
              </a:ext>
            </a:extLst>
          </p:cNvPr>
          <p:cNvGrpSpPr/>
          <p:nvPr userDrawn="1"/>
        </p:nvGrpSpPr>
        <p:grpSpPr>
          <a:xfrm>
            <a:off x="-390525" y="160149"/>
            <a:ext cx="333376" cy="136812"/>
            <a:chOff x="-133350" y="2711163"/>
            <a:chExt cx="333375" cy="136812"/>
          </a:xfrm>
        </p:grpSpPr>
        <p:cxnSp>
          <p:nvCxnSpPr>
            <p:cNvPr id="10" name="Gerader Verbinder 9">
              <a:extLst>
                <a:ext uri="{FF2B5EF4-FFF2-40B4-BE49-F238E27FC236}">
                  <a16:creationId xmlns:a16="http://schemas.microsoft.com/office/drawing/2014/main" id="{4AAF1C65-9B2D-4CC2-AC17-D265DC4D7332}"/>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A82F2D7-59C8-4661-B851-DC008AA6297D}"/>
                </a:ext>
              </a:extLst>
            </p:cNvPr>
            <p:cNvSpPr txBox="1"/>
            <p:nvPr userDrawn="1"/>
          </p:nvSpPr>
          <p:spPr>
            <a:xfrm>
              <a:off x="-96504"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08,70</a:t>
              </a:r>
            </a:p>
          </p:txBody>
        </p:sp>
      </p:grpSp>
      <p:grpSp>
        <p:nvGrpSpPr>
          <p:cNvPr id="15" name="Gruppieren 14">
            <a:extLst>
              <a:ext uri="{FF2B5EF4-FFF2-40B4-BE49-F238E27FC236}">
                <a16:creationId xmlns:a16="http://schemas.microsoft.com/office/drawing/2014/main" id="{211FD6C4-2ACB-4F36-A3BA-68BAE793E096}"/>
              </a:ext>
            </a:extLst>
          </p:cNvPr>
          <p:cNvGrpSpPr/>
          <p:nvPr userDrawn="1"/>
        </p:nvGrpSpPr>
        <p:grpSpPr>
          <a:xfrm>
            <a:off x="-390525" y="1131699"/>
            <a:ext cx="333376" cy="136812"/>
            <a:chOff x="-133350" y="2711163"/>
            <a:chExt cx="333375" cy="136812"/>
          </a:xfrm>
        </p:grpSpPr>
        <p:cxnSp>
          <p:nvCxnSpPr>
            <p:cNvPr id="16" name="Gerader Verbinder 15">
              <a:extLst>
                <a:ext uri="{FF2B5EF4-FFF2-40B4-BE49-F238E27FC236}">
                  <a16:creationId xmlns:a16="http://schemas.microsoft.com/office/drawing/2014/main" id="{779170BC-C4E0-4FC8-93EA-CB17C932729F}"/>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6CF57888-5707-459D-94AC-235CE0EBEDDC}"/>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06,00</a:t>
              </a:r>
            </a:p>
          </p:txBody>
        </p:sp>
      </p:grpSp>
      <p:grpSp>
        <p:nvGrpSpPr>
          <p:cNvPr id="18" name="Gruppieren 17">
            <a:extLst>
              <a:ext uri="{FF2B5EF4-FFF2-40B4-BE49-F238E27FC236}">
                <a16:creationId xmlns:a16="http://schemas.microsoft.com/office/drawing/2014/main" id="{503014F4-59EC-4961-A29D-259A33C423B3}"/>
              </a:ext>
            </a:extLst>
          </p:cNvPr>
          <p:cNvGrpSpPr/>
          <p:nvPr userDrawn="1"/>
        </p:nvGrpSpPr>
        <p:grpSpPr>
          <a:xfrm>
            <a:off x="-390525" y="1491959"/>
            <a:ext cx="333376" cy="136812"/>
            <a:chOff x="-133350" y="2711163"/>
            <a:chExt cx="333375" cy="136812"/>
          </a:xfrm>
        </p:grpSpPr>
        <p:cxnSp>
          <p:nvCxnSpPr>
            <p:cNvPr id="19" name="Gerader Verbinder 18">
              <a:extLst>
                <a:ext uri="{FF2B5EF4-FFF2-40B4-BE49-F238E27FC236}">
                  <a16:creationId xmlns:a16="http://schemas.microsoft.com/office/drawing/2014/main" id="{BD8E14DC-3898-4BA1-91EA-46ADC917A58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61BB5C6B-8FE1-44A4-AE66-C1DB01AE301C}"/>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05,00</a:t>
              </a:r>
            </a:p>
          </p:txBody>
        </p:sp>
      </p:grpSp>
      <p:grpSp>
        <p:nvGrpSpPr>
          <p:cNvPr id="21" name="Gruppieren 20">
            <a:extLst>
              <a:ext uri="{FF2B5EF4-FFF2-40B4-BE49-F238E27FC236}">
                <a16:creationId xmlns:a16="http://schemas.microsoft.com/office/drawing/2014/main" id="{B9991022-C87B-4402-BF68-CD3ED59D5D85}"/>
              </a:ext>
            </a:extLst>
          </p:cNvPr>
          <p:cNvGrpSpPr/>
          <p:nvPr userDrawn="1"/>
        </p:nvGrpSpPr>
        <p:grpSpPr>
          <a:xfrm>
            <a:off x="-390525" y="3292184"/>
            <a:ext cx="333376" cy="136812"/>
            <a:chOff x="-133350" y="2711163"/>
            <a:chExt cx="333375" cy="136812"/>
          </a:xfrm>
        </p:grpSpPr>
        <p:cxnSp>
          <p:nvCxnSpPr>
            <p:cNvPr id="22" name="Gerader Verbinder 21">
              <a:extLst>
                <a:ext uri="{FF2B5EF4-FFF2-40B4-BE49-F238E27FC236}">
                  <a16:creationId xmlns:a16="http://schemas.microsoft.com/office/drawing/2014/main" id="{439873FE-8996-424A-94FE-EEEEC0A7B6C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A04C5416-0A35-4C8C-8975-2F5057F69C48}"/>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00,00</a:t>
              </a:r>
            </a:p>
          </p:txBody>
        </p:sp>
      </p:grpSp>
      <p:grpSp>
        <p:nvGrpSpPr>
          <p:cNvPr id="24" name="Gruppieren 23">
            <a:extLst>
              <a:ext uri="{FF2B5EF4-FFF2-40B4-BE49-F238E27FC236}">
                <a16:creationId xmlns:a16="http://schemas.microsoft.com/office/drawing/2014/main" id="{FF9A881D-D6E0-4814-9AA3-AAF6697A620E}"/>
              </a:ext>
            </a:extLst>
          </p:cNvPr>
          <p:cNvGrpSpPr/>
          <p:nvPr userDrawn="1"/>
        </p:nvGrpSpPr>
        <p:grpSpPr>
          <a:xfrm>
            <a:off x="-390525" y="6063959"/>
            <a:ext cx="333376" cy="136812"/>
            <a:chOff x="-133350" y="2711163"/>
            <a:chExt cx="333375" cy="136812"/>
          </a:xfrm>
        </p:grpSpPr>
        <p:cxnSp>
          <p:nvCxnSpPr>
            <p:cNvPr id="25" name="Gerader Verbinder 24">
              <a:extLst>
                <a:ext uri="{FF2B5EF4-FFF2-40B4-BE49-F238E27FC236}">
                  <a16:creationId xmlns:a16="http://schemas.microsoft.com/office/drawing/2014/main" id="{7ECA5DFD-01F8-49BC-9DE9-EE577F9B403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0348451A-09A8-4D76-AA86-13CB9E640770}"/>
                </a:ext>
              </a:extLst>
            </p:cNvPr>
            <p:cNvSpPr txBox="1"/>
            <p:nvPr userDrawn="1"/>
          </p:nvSpPr>
          <p:spPr>
            <a:xfrm>
              <a:off x="-96503"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07,70</a:t>
              </a:r>
            </a:p>
          </p:txBody>
        </p:sp>
      </p:grpSp>
      <p:grpSp>
        <p:nvGrpSpPr>
          <p:cNvPr id="27" name="Gruppieren 26">
            <a:extLst>
              <a:ext uri="{FF2B5EF4-FFF2-40B4-BE49-F238E27FC236}">
                <a16:creationId xmlns:a16="http://schemas.microsoft.com/office/drawing/2014/main" id="{324DF2EB-9047-4DDA-A12A-4BAC4962F78F}"/>
              </a:ext>
            </a:extLst>
          </p:cNvPr>
          <p:cNvGrpSpPr/>
          <p:nvPr userDrawn="1"/>
        </p:nvGrpSpPr>
        <p:grpSpPr>
          <a:xfrm>
            <a:off x="-390525" y="6495759"/>
            <a:ext cx="333376" cy="136812"/>
            <a:chOff x="-133350" y="2711163"/>
            <a:chExt cx="333375" cy="136812"/>
          </a:xfrm>
        </p:grpSpPr>
        <p:cxnSp>
          <p:nvCxnSpPr>
            <p:cNvPr id="28" name="Gerader Verbinder 27">
              <a:extLst>
                <a:ext uri="{FF2B5EF4-FFF2-40B4-BE49-F238E27FC236}">
                  <a16:creationId xmlns:a16="http://schemas.microsoft.com/office/drawing/2014/main" id="{690A038D-AD14-4251-A0A9-22A5F6713B0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9E3D1027-C73A-4F88-AB8D-55680AB053E7}"/>
                </a:ext>
              </a:extLst>
            </p:cNvPr>
            <p:cNvSpPr txBox="1"/>
            <p:nvPr userDrawn="1"/>
          </p:nvSpPr>
          <p:spPr>
            <a:xfrm>
              <a:off x="-96502" y="2711163"/>
              <a:ext cx="259685"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08,90</a:t>
              </a:r>
            </a:p>
          </p:txBody>
        </p:sp>
      </p:grpSp>
      <p:grpSp>
        <p:nvGrpSpPr>
          <p:cNvPr id="30" name="Gruppieren 29">
            <a:extLst>
              <a:ext uri="{FF2B5EF4-FFF2-40B4-BE49-F238E27FC236}">
                <a16:creationId xmlns:a16="http://schemas.microsoft.com/office/drawing/2014/main" id="{B6244944-3F97-4474-9D4A-3D31BFBC3DF9}"/>
              </a:ext>
            </a:extLst>
          </p:cNvPr>
          <p:cNvGrpSpPr/>
          <p:nvPr userDrawn="1"/>
        </p:nvGrpSpPr>
        <p:grpSpPr>
          <a:xfrm rot="16200000">
            <a:off x="279024" y="-301767"/>
            <a:ext cx="333375" cy="142066"/>
            <a:chOff x="-133350" y="2705909"/>
            <a:chExt cx="333375" cy="142066"/>
          </a:xfrm>
        </p:grpSpPr>
        <p:cxnSp>
          <p:nvCxnSpPr>
            <p:cNvPr id="31" name="Gerader Verbinder 30">
              <a:extLst>
                <a:ext uri="{FF2B5EF4-FFF2-40B4-BE49-F238E27FC236}">
                  <a16:creationId xmlns:a16="http://schemas.microsoft.com/office/drawing/2014/main" id="{97182CE3-E874-4552-B5B3-4076C990890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DFE6B92B-AC01-4482-A6E7-400EF0E7F9ED}"/>
                </a:ext>
              </a:extLst>
            </p:cNvPr>
            <p:cNvSpPr txBox="1"/>
            <p:nvPr userDrawn="1"/>
          </p:nvSpPr>
          <p:spPr>
            <a:xfrm>
              <a:off x="-96506" y="270590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grpSp>
        <p:nvGrpSpPr>
          <p:cNvPr id="33" name="Gruppieren 32">
            <a:extLst>
              <a:ext uri="{FF2B5EF4-FFF2-40B4-BE49-F238E27FC236}">
                <a16:creationId xmlns:a16="http://schemas.microsoft.com/office/drawing/2014/main" id="{5EC5B3E5-86C1-4027-A74F-789345DFA684}"/>
              </a:ext>
            </a:extLst>
          </p:cNvPr>
          <p:cNvGrpSpPr/>
          <p:nvPr userDrawn="1"/>
        </p:nvGrpSpPr>
        <p:grpSpPr>
          <a:xfrm rot="16200000">
            <a:off x="5750331" y="-301766"/>
            <a:ext cx="333375" cy="142062"/>
            <a:chOff x="-133350" y="2705913"/>
            <a:chExt cx="333375" cy="142062"/>
          </a:xfrm>
        </p:grpSpPr>
        <p:cxnSp>
          <p:nvCxnSpPr>
            <p:cNvPr id="34" name="Gerader Verbinder 33">
              <a:extLst>
                <a:ext uri="{FF2B5EF4-FFF2-40B4-BE49-F238E27FC236}">
                  <a16:creationId xmlns:a16="http://schemas.microsoft.com/office/drawing/2014/main" id="{7B62256D-25C9-4899-8A3A-7970EB4706F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29A2699B-FFE8-4320-BD7A-68D214D9A58B}"/>
                </a:ext>
              </a:extLst>
            </p:cNvPr>
            <p:cNvSpPr txBox="1"/>
            <p:nvPr userDrawn="1"/>
          </p:nvSpPr>
          <p:spPr>
            <a:xfrm>
              <a:off x="-96503" y="2705913"/>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grpSp>
        <p:nvGrpSpPr>
          <p:cNvPr id="14" name="Gruppieren 13">
            <a:extLst>
              <a:ext uri="{FF2B5EF4-FFF2-40B4-BE49-F238E27FC236}">
                <a16:creationId xmlns:a16="http://schemas.microsoft.com/office/drawing/2014/main" id="{11A9EBBA-C118-4592-8B41-99FA797C19C4}"/>
              </a:ext>
            </a:extLst>
          </p:cNvPr>
          <p:cNvGrpSpPr/>
          <p:nvPr userDrawn="1"/>
        </p:nvGrpSpPr>
        <p:grpSpPr>
          <a:xfrm>
            <a:off x="6198675" y="-397423"/>
            <a:ext cx="135422" cy="333375"/>
            <a:chOff x="6411420" y="-397424"/>
            <a:chExt cx="135422" cy="333375"/>
          </a:xfrm>
        </p:grpSpPr>
        <p:cxnSp>
          <p:nvCxnSpPr>
            <p:cNvPr id="37" name="Gerader Verbinder 36">
              <a:extLst>
                <a:ext uri="{FF2B5EF4-FFF2-40B4-BE49-F238E27FC236}">
                  <a16:creationId xmlns:a16="http://schemas.microsoft.com/office/drawing/2014/main" id="{45C123C4-4121-4372-95DF-DC232FC6A3E1}"/>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10C304B0-38F3-48B3-A23F-BE3EEAF774D6}"/>
                </a:ext>
              </a:extLst>
            </p:cNvPr>
            <p:cNvSpPr txBox="1"/>
            <p:nvPr userDrawn="1"/>
          </p:nvSpPr>
          <p:spPr>
            <a:xfrm rot="16200000">
              <a:off x="6349288" y="-298449"/>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00,30</a:t>
              </a:r>
            </a:p>
          </p:txBody>
        </p:sp>
      </p:grpSp>
      <p:cxnSp>
        <p:nvCxnSpPr>
          <p:cNvPr id="40" name="Gerader Verbinder 39">
            <a:extLst>
              <a:ext uri="{FF2B5EF4-FFF2-40B4-BE49-F238E27FC236}">
                <a16:creationId xmlns:a16="http://schemas.microsoft.com/office/drawing/2014/main" id="{EA609601-D94C-4D05-A7EF-EBA9D6ACA000}"/>
              </a:ext>
            </a:extLst>
          </p:cNvPr>
          <p:cNvCxnSpPr>
            <a:cxnSpLocks/>
          </p:cNvCxnSpPr>
          <p:nvPr userDrawn="1"/>
        </p:nvCxnSpPr>
        <p:spPr>
          <a:xfrm rot="16200000">
            <a:off x="5929314"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1" name="Gruppieren 40">
            <a:extLst>
              <a:ext uri="{FF2B5EF4-FFF2-40B4-BE49-F238E27FC236}">
                <a16:creationId xmlns:a16="http://schemas.microsoft.com/office/drawing/2014/main" id="{E2CEB042-C849-4BE4-A0F0-03828777E713}"/>
              </a:ext>
            </a:extLst>
          </p:cNvPr>
          <p:cNvGrpSpPr/>
          <p:nvPr userDrawn="1"/>
        </p:nvGrpSpPr>
        <p:grpSpPr>
          <a:xfrm rot="16200000">
            <a:off x="11444702" y="-301769"/>
            <a:ext cx="333375" cy="142058"/>
            <a:chOff x="-133350" y="2705917"/>
            <a:chExt cx="333375" cy="142058"/>
          </a:xfrm>
        </p:grpSpPr>
        <p:cxnSp>
          <p:nvCxnSpPr>
            <p:cNvPr id="42" name="Gerader Verbinder 41">
              <a:extLst>
                <a:ext uri="{FF2B5EF4-FFF2-40B4-BE49-F238E27FC236}">
                  <a16:creationId xmlns:a16="http://schemas.microsoft.com/office/drawing/2014/main" id="{A58E387D-7C2C-4001-94B6-8372A7A1305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29EC0E69-66B7-4E97-B0AC-9CFA0DDEC604}"/>
                </a:ext>
              </a:extLst>
            </p:cNvPr>
            <p:cNvSpPr txBox="1"/>
            <p:nvPr userDrawn="1"/>
          </p:nvSpPr>
          <p:spPr>
            <a:xfrm>
              <a:off x="-96498" y="2705917"/>
              <a:ext cx="259686" cy="135422"/>
            </a:xfrm>
            <a:prstGeom prst="rect">
              <a:avLst/>
            </a:prstGeom>
            <a:noFill/>
          </p:spPr>
          <p:txBody>
            <a:bodyPr wrap="none" lIns="0" tIns="0" rIns="0" bIns="0" rtlCol="0">
              <a:spAutoFit/>
            </a:bodyPr>
            <a:lstStyle/>
            <a:p>
              <a:pPr algn="ctr" defTabSz="914391">
                <a:lnSpc>
                  <a:spcPct val="110000"/>
                </a:lnSpc>
                <a:spcAft>
                  <a:spcPts val="1200"/>
                </a:spcAft>
                <a:buFont typeface="Arial" panose="020B0604020202020204" pitchFamily="34" charset="0"/>
                <a:buNone/>
              </a:pPr>
              <a:r>
                <a:rPr lang="de-DE" sz="800" dirty="0">
                  <a:solidFill>
                    <a:srgbClr val="C7C7C7"/>
                  </a:solidFill>
                </a:rPr>
                <a:t>15,50</a:t>
              </a:r>
            </a:p>
          </p:txBody>
        </p:sp>
      </p:grpSp>
      <p:sp>
        <p:nvSpPr>
          <p:cNvPr id="44" name="Freihandform: Form 43">
            <a:extLst>
              <a:ext uri="{FF2B5EF4-FFF2-40B4-BE49-F238E27FC236}">
                <a16:creationId xmlns:a16="http://schemas.microsoft.com/office/drawing/2014/main" id="{6B9C3F00-7FB2-4003-A482-01BAC23713A4}"/>
              </a:ext>
            </a:extLst>
          </p:cNvPr>
          <p:cNvSpPr>
            <a:spLocks noChangeAspect="1"/>
          </p:cNvSpPr>
          <p:nvPr userDrawn="1"/>
        </p:nvSpPr>
        <p:spPr>
          <a:xfrm>
            <a:off x="10476000" y="299346"/>
            <a:ext cx="120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1E42"/>
          </a:solidFill>
          <a:ln w="9525" cap="flat">
            <a:noFill/>
            <a:prstDash val="solid"/>
            <a:miter/>
          </a:ln>
        </p:spPr>
        <p:txBody>
          <a:bodyPr rtlCol="0" anchor="ctr"/>
          <a:lstStyle/>
          <a:p>
            <a:pPr defTabSz="914391">
              <a:defRPr/>
            </a:pPr>
            <a:endParaRPr lang="de-DE" sz="1800" kern="0">
              <a:solidFill>
                <a:prstClr val="black"/>
              </a:solidFill>
            </a:endParaRPr>
          </a:p>
        </p:txBody>
      </p:sp>
    </p:spTree>
    <p:extLst>
      <p:ext uri="{BB962C8B-B14F-4D97-AF65-F5344CB8AC3E}">
        <p14:creationId xmlns:p14="http://schemas.microsoft.com/office/powerpoint/2010/main" val="158074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p:txStyles>
    <p:titleStyle>
      <a:lvl1pPr algn="l" defTabSz="914391" rtl="0" eaLnBrk="1" latinLnBrk="0" hangingPunct="1">
        <a:lnSpc>
          <a:spcPct val="90000"/>
        </a:lnSpc>
        <a:spcBef>
          <a:spcPct val="0"/>
        </a:spcBef>
        <a:buNone/>
        <a:defRPr sz="2400" b="1" kern="1200">
          <a:solidFill>
            <a:srgbClr val="041E42"/>
          </a:solidFill>
          <a:latin typeface="+mj-lt"/>
          <a:ea typeface="+mj-ea"/>
          <a:cs typeface="+mj-cs"/>
        </a:defRPr>
      </a:lvl1pPr>
    </p:titleStyle>
    <p:bodyStyle>
      <a:lvl1pPr marL="0" indent="0" algn="l" defTabSz="914391" rtl="0" eaLnBrk="1" latinLnBrk="0" hangingPunct="1">
        <a:lnSpc>
          <a:spcPct val="11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179998" indent="-179998" algn="l" defTabSz="914391"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59996" indent="-179998" algn="l" defTabSz="914391"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39995" indent="-179998" algn="l" defTabSz="914391"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19993" indent="-179998" algn="l" defTabSz="914391"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899991" indent="-179998" algn="l" defTabSz="914391"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79989" indent="-179998" algn="l" defTabSz="914391"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59987" indent="-179998" algn="l" defTabSz="914391"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39986" indent="-179998" algn="l" defTabSz="914391"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p:bodyStyle>
    <p:otherStyle>
      <a:defPPr>
        <a:defRPr lang="de-DE"/>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456">
          <p15:clr>
            <a:srgbClr val="F26B43"/>
          </p15:clr>
        </p15:guide>
        <p15:guide id="3" pos="293">
          <p15:clr>
            <a:srgbClr val="F26B43"/>
          </p15:clr>
        </p15:guide>
        <p15:guide id="4" pos="6620">
          <p15:clr>
            <a:srgbClr val="F26B43"/>
          </p15:clr>
        </p15:guide>
        <p15:guide id="5" orient="horz" pos="187">
          <p15:clr>
            <a:srgbClr val="F26B43"/>
          </p15:clr>
        </p15:guide>
        <p15:guide id="6" orient="horz" pos="799">
          <p15:clr>
            <a:srgbClr val="F26B43"/>
          </p15:clr>
        </p15:guide>
        <p15:guide id="7" orient="horz" pos="1026">
          <p15:clr>
            <a:srgbClr val="F26B43"/>
          </p15:clr>
        </p15:guide>
        <p15:guide id="8" orient="horz" pos="3906">
          <p15:clr>
            <a:srgbClr val="F26B43"/>
          </p15:clr>
        </p15:guide>
        <p15:guide id="9" orient="horz" pos="4178">
          <p15:clr>
            <a:srgbClr val="F26B43"/>
          </p15:clr>
        </p15:guide>
        <p15:guide id="10" pos="3517">
          <p15:clr>
            <a:srgbClr val="F26B43"/>
          </p15:clr>
        </p15:guide>
        <p15:guide id="11" pos="339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9.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hyperlink" Target="https://medium.com/@neuralthreads/amsgrad-a-variant-of-adam-using-the-maximum-of-past-square-gradients-544a9cc84619" TargetMode="External"/><Relationship Id="rId2" Type="http://schemas.openxmlformats.org/officeDocument/2006/relationships/hyperlink" Target="https://towardsdatascience.com/how-to-implement-an-adam-optimizer-from-scratch-76e7b217f1cc" TargetMode="Externa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71360"/>
          </a:xfrm>
          <a:prstGeom prst="rect">
            <a:avLst/>
          </a:prstGeom>
        </p:spPr>
      </p:pic>
    </p:spTree>
    <p:extLst>
      <p:ext uri="{BB962C8B-B14F-4D97-AF65-F5344CB8AC3E}">
        <p14:creationId xmlns:p14="http://schemas.microsoft.com/office/powerpoint/2010/main" val="3017709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The problem of a fixed Learning Rate</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10</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784485" y="1738781"/>
            <a:ext cx="6096000" cy="2954655"/>
          </a:xfrm>
          <a:prstGeom prst="rect">
            <a:avLst/>
          </a:prstGeom>
        </p:spPr>
        <p:txBody>
          <a:bodyPr>
            <a:spAutoFit/>
          </a:bodyPr>
          <a:lstStyle/>
          <a:p>
            <a:r>
              <a:rPr lang="en-US" sz="2400" dirty="0">
                <a:solidFill>
                  <a:prstClr val="black"/>
                </a:solidFill>
              </a:rPr>
              <a:t>Now these gradient descents, however, does not guarantee good convergence, but offers a few challenges that need to be addressed. Choosing a proper learning </a:t>
            </a:r>
          </a:p>
          <a:p>
            <a:r>
              <a:rPr lang="en-US" sz="2400" dirty="0">
                <a:solidFill>
                  <a:prstClr val="black"/>
                </a:solidFill>
              </a:rPr>
              <a:t>rate can be difficult. A learning rate that </a:t>
            </a:r>
          </a:p>
          <a:p>
            <a:r>
              <a:rPr lang="en-US" sz="2400" dirty="0">
                <a:solidFill>
                  <a:prstClr val="black"/>
                </a:solidFill>
              </a:rPr>
              <a:t>is too small leads to painfully slow </a:t>
            </a:r>
          </a:p>
          <a:p>
            <a:r>
              <a:rPr lang="en-US" sz="2400" dirty="0">
                <a:solidFill>
                  <a:prstClr val="black"/>
                </a:solidFill>
              </a:rPr>
              <a:t>convergence.</a:t>
            </a:r>
          </a:p>
          <a:p>
            <a:endParaRPr lang="en-US" dirty="0">
              <a:solidFill>
                <a:prstClr val="black"/>
              </a:solidFill>
            </a:endParaRPr>
          </a:p>
        </p:txBody>
      </p:sp>
      <p:pic>
        <p:nvPicPr>
          <p:cNvPr id="10" name="Picture 9" descr="WhatsApp Image 2022-07-18 at 9.58.52 PM"/>
          <p:cNvPicPr>
            <a:picLocks noChangeAspect="1"/>
          </p:cNvPicPr>
          <p:nvPr/>
        </p:nvPicPr>
        <p:blipFill>
          <a:blip r:embed="rId2"/>
          <a:stretch>
            <a:fillRect/>
          </a:stretch>
        </p:blipFill>
        <p:spPr>
          <a:xfrm>
            <a:off x="7151370" y="1556454"/>
            <a:ext cx="3956341" cy="3989907"/>
          </a:xfrm>
          <a:prstGeom prst="rect">
            <a:avLst/>
          </a:prstGeom>
        </p:spPr>
      </p:pic>
    </p:spTree>
    <p:extLst>
      <p:ext uri="{BB962C8B-B14F-4D97-AF65-F5344CB8AC3E}">
        <p14:creationId xmlns:p14="http://schemas.microsoft.com/office/powerpoint/2010/main" val="553211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The Application of Learning Rate Decay</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11</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784485" y="1738781"/>
            <a:ext cx="6096000" cy="3139321"/>
          </a:xfrm>
          <a:prstGeom prst="rect">
            <a:avLst/>
          </a:prstGeom>
        </p:spPr>
        <p:txBody>
          <a:bodyPr>
            <a:spAutoFit/>
          </a:bodyPr>
          <a:lstStyle/>
          <a:p>
            <a:r>
              <a:rPr lang="en-US" dirty="0">
                <a:solidFill>
                  <a:prstClr val="black"/>
                </a:solidFill>
              </a:rPr>
              <a:t>So, We use Learning rate schedules </a:t>
            </a:r>
          </a:p>
          <a:p>
            <a:r>
              <a:rPr lang="en-US" dirty="0">
                <a:solidFill>
                  <a:prstClr val="black"/>
                </a:solidFill>
              </a:rPr>
              <a:t>try to adjust the learning rate during           </a:t>
            </a:r>
          </a:p>
          <a:p>
            <a:r>
              <a:rPr lang="en-US" dirty="0">
                <a:solidFill>
                  <a:prstClr val="black"/>
                </a:solidFill>
              </a:rPr>
              <a:t>training by e.g. annealing, i.e. reducing </a:t>
            </a:r>
          </a:p>
          <a:p>
            <a:r>
              <a:rPr lang="en-US" dirty="0">
                <a:solidFill>
                  <a:prstClr val="black"/>
                </a:solidFill>
              </a:rPr>
              <a:t>the learning rate according to a predefined </a:t>
            </a:r>
          </a:p>
          <a:p>
            <a:r>
              <a:rPr lang="en-US" dirty="0">
                <a:solidFill>
                  <a:prstClr val="black"/>
                </a:solidFill>
              </a:rPr>
              <a:t>schedule or when the change in objective </a:t>
            </a:r>
          </a:p>
          <a:p>
            <a:r>
              <a:rPr lang="en-US" dirty="0">
                <a:solidFill>
                  <a:prstClr val="black"/>
                </a:solidFill>
              </a:rPr>
              <a:t>between epochs falls below a threshold. </a:t>
            </a:r>
          </a:p>
          <a:p>
            <a:r>
              <a:rPr lang="en-US" dirty="0">
                <a:solidFill>
                  <a:prstClr val="black"/>
                </a:solidFill>
              </a:rPr>
              <a:t>These schedules and thresholds, however, </a:t>
            </a:r>
          </a:p>
          <a:p>
            <a:r>
              <a:rPr lang="en-US" dirty="0">
                <a:solidFill>
                  <a:prstClr val="black"/>
                </a:solidFill>
              </a:rPr>
              <a:t>have to be defined in advance and are thus</a:t>
            </a:r>
          </a:p>
          <a:p>
            <a:r>
              <a:rPr lang="en-US" dirty="0">
                <a:solidFill>
                  <a:prstClr val="black"/>
                </a:solidFill>
              </a:rPr>
              <a:t> unable to adapt to a dataset's characteristics.</a:t>
            </a:r>
          </a:p>
          <a:p>
            <a:endParaRPr lang="en-US" dirty="0">
              <a:solidFill>
                <a:prstClr val="black"/>
              </a:solidFill>
            </a:endParaRPr>
          </a:p>
          <a:p>
            <a:endParaRPr lang="en-US" dirty="0">
              <a:solidFill>
                <a:prstClr val="black"/>
              </a:solidFill>
            </a:endParaRPr>
          </a:p>
        </p:txBody>
      </p:sp>
      <p:pic>
        <p:nvPicPr>
          <p:cNvPr id="11" name="Picture 10" descr="WhatsApp Image 2022-07-18 at 9.58.51 PM"/>
          <p:cNvPicPr>
            <a:picLocks noChangeAspect="1"/>
          </p:cNvPicPr>
          <p:nvPr/>
        </p:nvPicPr>
        <p:blipFill>
          <a:blip r:embed="rId2"/>
          <a:stretch>
            <a:fillRect/>
          </a:stretch>
        </p:blipFill>
        <p:spPr>
          <a:xfrm>
            <a:off x="8020685" y="1852930"/>
            <a:ext cx="3036570" cy="3622040"/>
          </a:xfrm>
          <a:prstGeom prst="rect">
            <a:avLst/>
          </a:prstGeom>
        </p:spPr>
      </p:pic>
    </p:spTree>
    <p:extLst>
      <p:ext uri="{BB962C8B-B14F-4D97-AF65-F5344CB8AC3E}">
        <p14:creationId xmlns:p14="http://schemas.microsoft.com/office/powerpoint/2010/main" val="3463498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Gradient Descent with Momentum</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12</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784485" y="1738781"/>
            <a:ext cx="6096000" cy="3707682"/>
          </a:xfrm>
          <a:prstGeom prst="rect">
            <a:avLst/>
          </a:prstGeom>
        </p:spPr>
        <p:txBody>
          <a:bodyPr>
            <a:spAutoFit/>
          </a:bodyPr>
          <a:lstStyle/>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Build inertia in a direction in the search space</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Overcome the drawbacks of previous methods</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Accelerate the optimization process</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Improve the capability of the optimization algorithm</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Tendency to overshoot</a:t>
            </a:r>
          </a:p>
        </p:txBody>
      </p:sp>
    </p:spTree>
    <p:extLst>
      <p:ext uri="{BB962C8B-B14F-4D97-AF65-F5344CB8AC3E}">
        <p14:creationId xmlns:p14="http://schemas.microsoft.com/office/powerpoint/2010/main" val="3846211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Nesterov</a:t>
            </a:r>
            <a:r>
              <a:rPr lang="en-US" sz="3200" dirty="0"/>
              <a:t> Momentum</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13</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784484" y="1738781"/>
            <a:ext cx="11057746" cy="3967240"/>
          </a:xfrm>
          <a:prstGeom prst="rect">
            <a:avLst/>
          </a:prstGeom>
        </p:spPr>
        <p:txBody>
          <a:bodyPr wrap="square">
            <a:spAutoFit/>
          </a:bodyPr>
          <a:lstStyle/>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Resolves the issue of overshooting.</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Here the gradient term is not computed from the current position </a:t>
            </a:r>
            <a:r>
              <a:rPr lang="en-US" sz="2800" dirty="0" err="1">
                <a:solidFill>
                  <a:prstClr val="black"/>
                </a:solidFill>
                <a:latin typeface="Calibri"/>
              </a:rPr>
              <a:t>θ</a:t>
            </a:r>
            <a:r>
              <a:rPr lang="en-US" sz="2000" dirty="0" err="1">
                <a:solidFill>
                  <a:prstClr val="black"/>
                </a:solidFill>
                <a:latin typeface="Calibri"/>
              </a:rPr>
              <a:t>t</a:t>
            </a:r>
            <a:r>
              <a:rPr lang="en-US" sz="2000" dirty="0">
                <a:solidFill>
                  <a:prstClr val="black"/>
                </a:solidFill>
                <a:latin typeface="Calibri"/>
              </a:rPr>
              <a:t> </a:t>
            </a:r>
            <a:r>
              <a:rPr lang="en-US" sz="2800" dirty="0">
                <a:solidFill>
                  <a:prstClr val="black"/>
                </a:solidFill>
                <a:latin typeface="Calibri"/>
              </a:rPr>
              <a:t>in parameter space but instead from a position </a:t>
            </a:r>
            <a:r>
              <a:rPr lang="en-US" sz="2800" dirty="0" err="1">
                <a:solidFill>
                  <a:prstClr val="black"/>
                </a:solidFill>
                <a:latin typeface="Calibri"/>
              </a:rPr>
              <a:t>θ</a:t>
            </a:r>
            <a:r>
              <a:rPr lang="en-US" dirty="0" err="1">
                <a:solidFill>
                  <a:prstClr val="black"/>
                </a:solidFill>
                <a:latin typeface="Calibri"/>
              </a:rPr>
              <a:t>intermediate</a:t>
            </a:r>
            <a:r>
              <a:rPr lang="en-US" sz="2800" dirty="0">
                <a:solidFill>
                  <a:prstClr val="black"/>
                </a:solidFill>
                <a:latin typeface="Calibri"/>
              </a:rPr>
              <a:t>= </a:t>
            </a:r>
            <a:r>
              <a:rPr lang="en-US" sz="2800" dirty="0" err="1">
                <a:solidFill>
                  <a:prstClr val="black"/>
                </a:solidFill>
                <a:latin typeface="Calibri"/>
              </a:rPr>
              <a:t>θ</a:t>
            </a:r>
            <a:r>
              <a:rPr lang="en-US" dirty="0" err="1">
                <a:solidFill>
                  <a:prstClr val="black"/>
                </a:solidFill>
                <a:latin typeface="Calibri"/>
              </a:rPr>
              <a:t>t</a:t>
            </a:r>
            <a:r>
              <a:rPr lang="en-US" sz="2800" dirty="0" err="1">
                <a:solidFill>
                  <a:prstClr val="black"/>
                </a:solidFill>
                <a:latin typeface="Calibri"/>
              </a:rPr>
              <a:t>+μ</a:t>
            </a:r>
            <a:r>
              <a:rPr lang="en-US" sz="2800" dirty="0">
                <a:solidFill>
                  <a:prstClr val="black"/>
                </a:solidFill>
                <a:latin typeface="Calibri"/>
              </a:rPr>
              <a:t>*</a:t>
            </a:r>
            <a:r>
              <a:rPr lang="en-US" sz="2800" dirty="0" err="1">
                <a:solidFill>
                  <a:prstClr val="black"/>
                </a:solidFill>
                <a:latin typeface="Calibri"/>
              </a:rPr>
              <a:t>v</a:t>
            </a:r>
            <a:r>
              <a:rPr lang="en-US" dirty="0" err="1">
                <a:solidFill>
                  <a:prstClr val="black"/>
                </a:solidFill>
                <a:latin typeface="Calibri"/>
              </a:rPr>
              <a:t>t</a:t>
            </a:r>
            <a:endParaRPr lang="en-US" dirty="0">
              <a:solidFill>
                <a:prstClr val="black"/>
              </a:solidFill>
              <a:latin typeface="Calibri"/>
            </a:endParaRP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it first makes a big jump in the direction of the previous accumulated gradient and then measures the gradient where it ends up and makes a correction.</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But with some cons, It works better when there is a higher value of decay rate (</a:t>
            </a:r>
            <a:r>
              <a:rPr lang="en-US" sz="2800" dirty="0">
                <a:solidFill>
                  <a:prstClr val="black"/>
                </a:solidFill>
                <a:latin typeface="Calibri"/>
                <a:sym typeface="+mn-ea"/>
              </a:rPr>
              <a:t>μ) and higher number of parameters is used which lead us to more time consuming</a:t>
            </a:r>
            <a:endParaRPr lang="en-US" sz="2800" dirty="0">
              <a:solidFill>
                <a:prstClr val="black"/>
              </a:solidFill>
              <a:latin typeface="Calibri"/>
            </a:endParaRPr>
          </a:p>
        </p:txBody>
      </p:sp>
    </p:spTree>
    <p:extLst>
      <p:ext uri="{BB962C8B-B14F-4D97-AF65-F5344CB8AC3E}">
        <p14:creationId xmlns:p14="http://schemas.microsoft.com/office/powerpoint/2010/main" val="2485619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Adagrad</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14</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1124261" y="2967335"/>
            <a:ext cx="10551801" cy="1384995"/>
          </a:xfrm>
          <a:prstGeom prst="rect">
            <a:avLst/>
          </a:prstGeom>
        </p:spPr>
        <p:txBody>
          <a:bodyPr wrap="square">
            <a:spAutoFit/>
          </a:bodyPr>
          <a:lstStyle/>
          <a:p>
            <a:r>
              <a:rPr lang="en-US" sz="2800" dirty="0" err="1"/>
              <a:t>Adagrad</a:t>
            </a:r>
            <a:r>
              <a:rPr lang="en-US" sz="2800" dirty="0"/>
              <a:t> is an optimizer with parameter-specific learning rates, which are adapted relative to how frequently a parameter gets updated during training. </a:t>
            </a:r>
          </a:p>
        </p:txBody>
      </p:sp>
    </p:spTree>
    <p:extLst>
      <p:ext uri="{BB962C8B-B14F-4D97-AF65-F5344CB8AC3E}">
        <p14:creationId xmlns:p14="http://schemas.microsoft.com/office/powerpoint/2010/main" val="3511943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Adagrad</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15</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8" name="Rectangle 7"/>
          <p:cNvSpPr/>
          <p:nvPr/>
        </p:nvSpPr>
        <p:spPr>
          <a:xfrm>
            <a:off x="518320" y="1422914"/>
            <a:ext cx="11662346" cy="4351961"/>
          </a:xfrm>
          <a:prstGeom prst="rect">
            <a:avLst/>
          </a:prstGeom>
        </p:spPr>
        <p:txBody>
          <a:bodyPr wrap="square">
            <a:spAutoFit/>
          </a:bodyPr>
          <a:lstStyle/>
          <a:p>
            <a:pPr marL="457200" lvl="0" indent="-457200">
              <a:lnSpc>
                <a:spcPct val="90000"/>
              </a:lnSpc>
              <a:spcBef>
                <a:spcPts val="1000"/>
              </a:spcBef>
              <a:buFont typeface="Wingdings" panose="05000000000000000000" pitchFamily="2" charset="2"/>
              <a:buChar char="Ø"/>
            </a:pPr>
            <a:r>
              <a:rPr lang="en-US" sz="2800" b="1" dirty="0">
                <a:solidFill>
                  <a:prstClr val="black"/>
                </a:solidFill>
                <a:latin typeface="Calibri"/>
              </a:rPr>
              <a:t>Previous Methods</a:t>
            </a:r>
            <a:r>
              <a:rPr lang="en-US" sz="2800" dirty="0">
                <a:solidFill>
                  <a:prstClr val="black"/>
                </a:solidFill>
                <a:latin typeface="Calibri"/>
              </a:rPr>
              <a:t>: Same Learning rate 𝜂 for all parameters 𝜃</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Different learning rate for every parameter 𝜃 at every time step t </a:t>
            </a:r>
          </a:p>
          <a:p>
            <a:pPr marL="457200" lvl="0" indent="-457200">
              <a:lnSpc>
                <a:spcPct val="90000"/>
              </a:lnSpc>
              <a:spcBef>
                <a:spcPts val="1000"/>
              </a:spcBef>
              <a:buFont typeface="Wingdings" panose="05000000000000000000" pitchFamily="2" charset="2"/>
              <a:buChar char="Ø"/>
            </a:pPr>
            <a:r>
              <a:rPr lang="en-US" sz="2800" dirty="0" err="1">
                <a:solidFill>
                  <a:prstClr val="black"/>
                </a:solidFill>
                <a:latin typeface="Calibri"/>
              </a:rPr>
              <a:t>Adagrad</a:t>
            </a:r>
            <a:r>
              <a:rPr lang="en-US" sz="2800" dirty="0">
                <a:solidFill>
                  <a:prstClr val="black"/>
                </a:solidFill>
                <a:latin typeface="Calibri"/>
              </a:rPr>
              <a:t> adapts the learning rate to the parameters</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Large updates for infrequent parameters</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Small updates for frequent parameters</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Divides the learning rate by the square root of the sum of squares of historic gradients</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Force the algorithm to make updates to the weights in each spatial dimension with the same proportions.</a:t>
            </a:r>
          </a:p>
        </p:txBody>
      </p:sp>
    </p:spTree>
    <p:extLst>
      <p:ext uri="{BB962C8B-B14F-4D97-AF65-F5344CB8AC3E}">
        <p14:creationId xmlns:p14="http://schemas.microsoft.com/office/powerpoint/2010/main" val="928819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Adagrad</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16</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pic>
        <p:nvPicPr>
          <p:cNvPr id="8"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485" y="1556454"/>
            <a:ext cx="9575042" cy="2224586"/>
          </a:xfrm>
          <a:prstGeom prst="rect">
            <a:avLst/>
          </a:prstGeom>
        </p:spPr>
      </p:pic>
      <p:pic>
        <p:nvPicPr>
          <p:cNvPr id="10"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330" y="3781040"/>
            <a:ext cx="9785444" cy="2579427"/>
          </a:xfrm>
          <a:prstGeom prst="rect">
            <a:avLst/>
          </a:prstGeom>
        </p:spPr>
      </p:pic>
    </p:spTree>
    <p:extLst>
      <p:ext uri="{BB962C8B-B14F-4D97-AF65-F5344CB8AC3E}">
        <p14:creationId xmlns:p14="http://schemas.microsoft.com/office/powerpoint/2010/main" val="356488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Adagrad</a:t>
            </a:r>
            <a:r>
              <a:rPr lang="en-US" sz="3200" dirty="0"/>
              <a:t> Algorithms</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17</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pic>
        <p:nvPicPr>
          <p:cNvPr id="6" name="Picture 5"/>
          <p:cNvPicPr>
            <a:picLocks noChangeAspect="1"/>
          </p:cNvPicPr>
          <p:nvPr/>
        </p:nvPicPr>
        <p:blipFill>
          <a:blip r:embed="rId2"/>
          <a:stretch>
            <a:fillRect/>
          </a:stretch>
        </p:blipFill>
        <p:spPr>
          <a:xfrm>
            <a:off x="1108743" y="1556454"/>
            <a:ext cx="9858086" cy="4413887"/>
          </a:xfrm>
          <a:prstGeom prst="rect">
            <a:avLst/>
          </a:prstGeom>
        </p:spPr>
      </p:pic>
    </p:spTree>
    <p:extLst>
      <p:ext uri="{BB962C8B-B14F-4D97-AF65-F5344CB8AC3E}">
        <p14:creationId xmlns:p14="http://schemas.microsoft.com/office/powerpoint/2010/main" val="1437751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Adagrad</a:t>
            </a:r>
            <a:r>
              <a:rPr lang="en-US" sz="3200" dirty="0"/>
              <a:t> </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18</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518319" y="1505060"/>
            <a:ext cx="11157743" cy="3313728"/>
          </a:xfrm>
          <a:prstGeom prst="rect">
            <a:avLst/>
          </a:prstGeom>
        </p:spPr>
        <p:txBody>
          <a:bodyPr wrap="square">
            <a:spAutoFit/>
          </a:bodyPr>
          <a:lstStyle/>
          <a:p>
            <a:r>
              <a:rPr lang="en-US" sz="3200" dirty="0"/>
              <a:t>Advantage </a:t>
            </a:r>
          </a:p>
          <a:p>
            <a:pPr marL="285750" lvl="0" indent="-285750">
              <a:lnSpc>
                <a:spcPct val="90000"/>
              </a:lnSpc>
              <a:spcBef>
                <a:spcPts val="1000"/>
              </a:spcBef>
              <a:buFont typeface="Wingdings" panose="05000000000000000000" pitchFamily="2" charset="2"/>
              <a:buChar char="Ø"/>
            </a:pPr>
            <a:r>
              <a:rPr lang="en-US" dirty="0">
                <a:solidFill>
                  <a:prstClr val="black"/>
                </a:solidFill>
              </a:rPr>
              <a:t> </a:t>
            </a:r>
            <a:r>
              <a:rPr lang="en-US" sz="2800" dirty="0">
                <a:solidFill>
                  <a:prstClr val="black"/>
                </a:solidFill>
                <a:latin typeface="Calibri"/>
              </a:rPr>
              <a:t>It is well-suited for dealing with sparse data </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It greatly improved the robustness of SGD</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It eliminates the need to manually tune the learning rate </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The learning rate is automatically updated. There is no need to manually update the learning rate for each feature.</a:t>
            </a:r>
          </a:p>
          <a:p>
            <a:endParaRPr lang="en-US" dirty="0">
              <a:solidFill>
                <a:prstClr val="black"/>
              </a:solidFill>
            </a:endParaRPr>
          </a:p>
        </p:txBody>
      </p:sp>
    </p:spTree>
    <p:extLst>
      <p:ext uri="{BB962C8B-B14F-4D97-AF65-F5344CB8AC3E}">
        <p14:creationId xmlns:p14="http://schemas.microsoft.com/office/powerpoint/2010/main" val="121950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Adagrad</a:t>
            </a:r>
            <a:r>
              <a:rPr lang="en-US" sz="3200" dirty="0"/>
              <a:t> </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19</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784485" y="1556454"/>
            <a:ext cx="10891578" cy="2946448"/>
          </a:xfrm>
          <a:prstGeom prst="rect">
            <a:avLst/>
          </a:prstGeom>
        </p:spPr>
        <p:txBody>
          <a:bodyPr wrap="square">
            <a:spAutoFit/>
          </a:bodyPr>
          <a:lstStyle/>
          <a:p>
            <a:r>
              <a:rPr lang="en-US" sz="3200" dirty="0"/>
              <a:t>Disadvantage</a:t>
            </a:r>
          </a:p>
          <a:p>
            <a:pPr marL="228600" lvl="0" indent="-228600">
              <a:lnSpc>
                <a:spcPct val="90000"/>
              </a:lnSpc>
              <a:spcBef>
                <a:spcPts val="1000"/>
              </a:spcBef>
              <a:buFont typeface="Arial" panose="020B0604020202020204" pitchFamily="34" charset="0"/>
              <a:buChar char="•"/>
            </a:pPr>
            <a:r>
              <a:rPr lang="en-US" sz="2800" dirty="0">
                <a:solidFill>
                  <a:prstClr val="black"/>
                </a:solidFill>
                <a:latin typeface="Calibri"/>
              </a:rPr>
              <a:t>Main weakness is its accumulation the squared gradients in the denominator</a:t>
            </a:r>
          </a:p>
          <a:p>
            <a:pPr marL="228600" lvl="0" indent="-228600">
              <a:lnSpc>
                <a:spcPct val="90000"/>
              </a:lnSpc>
              <a:spcBef>
                <a:spcPts val="1000"/>
              </a:spcBef>
              <a:buFont typeface="Arial" panose="020B0604020202020204" pitchFamily="34" charset="0"/>
              <a:buChar char="•"/>
            </a:pPr>
            <a:r>
              <a:rPr lang="en-US" sz="2800" dirty="0">
                <a:solidFill>
                  <a:prstClr val="black"/>
                </a:solidFill>
                <a:latin typeface="Calibri"/>
              </a:rPr>
              <a:t>A squared term is added for each iteration. Since it is always positive, the learning rate constantly decreases and can become infinitely small.</a:t>
            </a:r>
          </a:p>
          <a:p>
            <a:endParaRPr lang="en-US" dirty="0"/>
          </a:p>
          <a:p>
            <a:r>
              <a:rPr lang="en-US" dirty="0">
                <a:solidFill>
                  <a:prstClr val="black"/>
                </a:solidFill>
              </a:rPr>
              <a:t> </a:t>
            </a:r>
          </a:p>
        </p:txBody>
      </p:sp>
    </p:spTree>
    <p:extLst>
      <p:ext uri="{BB962C8B-B14F-4D97-AF65-F5344CB8AC3E}">
        <p14:creationId xmlns:p14="http://schemas.microsoft.com/office/powerpoint/2010/main" val="1353987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188533" y="99031"/>
            <a:ext cx="11487530" cy="498598"/>
          </a:xfrm>
        </p:spPr>
        <p:txBody>
          <a:bodyPr/>
          <a:lstStyle/>
          <a:p>
            <a:r>
              <a:rPr lang="de-DE" sz="3600" dirty="0"/>
              <a:t>CML: </a:t>
            </a:r>
            <a:r>
              <a:rPr lang="en-US" sz="3600" dirty="0"/>
              <a:t>Control, Machine Learning and </a:t>
            </a:r>
            <a:r>
              <a:rPr lang="en-US" sz="3600" dirty="0" err="1"/>
              <a:t>Numerics</a:t>
            </a:r>
            <a:endParaRPr lang="de-DE" sz="36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2</a:t>
            </a:fld>
            <a:endParaRPr lang="de-DE">
              <a:solidFill>
                <a:prstClr val="black"/>
              </a:solidFill>
            </a:endParaRPr>
          </a:p>
        </p:txBody>
      </p:sp>
      <p:sp>
        <p:nvSpPr>
          <p:cNvPr id="8" name="Rectangle 7"/>
          <p:cNvSpPr/>
          <p:nvPr/>
        </p:nvSpPr>
        <p:spPr>
          <a:xfrm>
            <a:off x="723909" y="1917456"/>
            <a:ext cx="10952154" cy="1938992"/>
          </a:xfrm>
          <a:prstGeom prst="rect">
            <a:avLst/>
          </a:prstGeom>
        </p:spPr>
        <p:txBody>
          <a:bodyPr wrap="square">
            <a:spAutoFit/>
          </a:bodyPr>
          <a:lstStyle/>
          <a:p>
            <a:pPr algn="ctr"/>
            <a:r>
              <a:rPr lang="en-US" sz="6000" b="1" dirty="0">
                <a:solidFill>
                  <a:schemeClr val="accent1">
                    <a:lumMod val="75000"/>
                  </a:schemeClr>
                </a:solidFill>
                <a:latin typeface="Bodoni MT" panose="02070603080606020203" pitchFamily="18" charset="0"/>
              </a:rPr>
              <a:t>Gradient Descent and Optimization in Deep Learning</a:t>
            </a:r>
          </a:p>
        </p:txBody>
      </p:sp>
    </p:spTree>
    <p:extLst>
      <p:ext uri="{BB962C8B-B14F-4D97-AF65-F5344CB8AC3E}">
        <p14:creationId xmlns:p14="http://schemas.microsoft.com/office/powerpoint/2010/main" val="1666281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AdaDelta</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20</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8" name="Rectangle 7"/>
          <p:cNvSpPr/>
          <p:nvPr/>
        </p:nvSpPr>
        <p:spPr>
          <a:xfrm>
            <a:off x="1079293" y="2967335"/>
            <a:ext cx="10187654" cy="1354217"/>
          </a:xfrm>
          <a:prstGeom prst="rect">
            <a:avLst/>
          </a:prstGeom>
        </p:spPr>
        <p:txBody>
          <a:bodyPr wrap="square">
            <a:spAutoFit/>
          </a:bodyPr>
          <a:lstStyle/>
          <a:p>
            <a:r>
              <a:rPr lang="en-US" sz="3200" dirty="0"/>
              <a:t>An extension of </a:t>
            </a:r>
            <a:r>
              <a:rPr lang="en-US" sz="3200" dirty="0" err="1"/>
              <a:t>AdaGrad</a:t>
            </a:r>
            <a:r>
              <a:rPr lang="en-US" sz="3200" dirty="0"/>
              <a:t> to reduce its monotonically decreasing learning rate</a:t>
            </a:r>
          </a:p>
          <a:p>
            <a:endParaRPr lang="en-US" dirty="0"/>
          </a:p>
        </p:txBody>
      </p:sp>
    </p:spTree>
    <p:extLst>
      <p:ext uri="{BB962C8B-B14F-4D97-AF65-F5344CB8AC3E}">
        <p14:creationId xmlns:p14="http://schemas.microsoft.com/office/powerpoint/2010/main" val="2686741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AdaDelta</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dirty="0">
                <a:solidFill>
                  <a:prstClr val="black"/>
                </a:solidFill>
              </a:rPr>
              <a:t>Naturwissenschaftliche Fakultät</a:t>
            </a: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21</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10"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Accumulates exponentially decaying average of the squared gradients</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where </a:t>
            </a:r>
            <a:r>
              <a:rPr kumimoji="0" lang="el-GR" sz="2000" b="0" i="0" u="none" strike="noStrike" kern="1200" cap="none" spc="0" normalizeH="0" baseline="0" noProof="0" dirty="0">
                <a:ln>
                  <a:noFill/>
                </a:ln>
                <a:solidFill>
                  <a:sysClr val="windowText" lastClr="000000"/>
                </a:solidFill>
                <a:effectLst/>
                <a:uLnTx/>
                <a:uFillTx/>
                <a:latin typeface="Calibri"/>
                <a:ea typeface="+mn-ea"/>
                <a:cs typeface="+mn-cs"/>
              </a:rPr>
              <a:t>γ</a:t>
            </a: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is 0.95</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Parameter update vector from </a:t>
            </a:r>
            <a:r>
              <a:rPr kumimoji="0" lang="en-US" sz="2000" b="0" i="0" u="none" strike="noStrike" kern="1200" cap="none" spc="0" normalizeH="0" baseline="0" noProof="0" dirty="0" err="1">
                <a:ln>
                  <a:noFill/>
                </a:ln>
                <a:solidFill>
                  <a:sysClr val="windowText" lastClr="000000"/>
                </a:solidFill>
                <a:effectLst/>
                <a:uLnTx/>
                <a:uFillTx/>
                <a:latin typeface="Calibri"/>
                <a:ea typeface="+mn-ea"/>
                <a:cs typeface="+mn-cs"/>
              </a:rPr>
              <a:t>Adagrad</a:t>
            </a: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mn-cs"/>
            </a:endParaRP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Replace diagonal matrix (G</a:t>
            </a:r>
            <a:r>
              <a:rPr kumimoji="0" lang="en-US" sz="2000" b="0" i="0" u="none" strike="noStrike" kern="1200" cap="none" spc="0" normalizeH="0" baseline="-20000" noProof="0" dirty="0">
                <a:ln>
                  <a:noFill/>
                </a:ln>
                <a:solidFill>
                  <a:sysClr val="windowText" lastClr="000000"/>
                </a:solidFill>
                <a:effectLst/>
                <a:uLnTx/>
                <a:uFillTx/>
                <a:latin typeface="Calibri"/>
                <a:ea typeface="+mn-ea"/>
                <a:cs typeface="+mn-cs"/>
              </a:rPr>
              <a:t> t</a:t>
            </a: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with decaying average over past squared gradients</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a:t>
            </a:r>
          </a:p>
        </p:txBody>
      </p:sp>
      <p:pic>
        <p:nvPicPr>
          <p:cNvPr id="5" name="Picture 4"/>
          <p:cNvPicPr>
            <a:picLocks noChangeAspect="1"/>
          </p:cNvPicPr>
          <p:nvPr/>
        </p:nvPicPr>
        <p:blipFill>
          <a:blip r:embed="rId2"/>
          <a:stretch>
            <a:fillRect/>
          </a:stretch>
        </p:blipFill>
        <p:spPr>
          <a:xfrm>
            <a:off x="3253186" y="2335895"/>
            <a:ext cx="3724979" cy="536494"/>
          </a:xfrm>
          <a:prstGeom prst="rect">
            <a:avLst/>
          </a:prstGeom>
        </p:spPr>
      </p:pic>
      <p:pic>
        <p:nvPicPr>
          <p:cNvPr id="6" name="Picture 5"/>
          <p:cNvPicPr>
            <a:picLocks noChangeAspect="1"/>
          </p:cNvPicPr>
          <p:nvPr/>
        </p:nvPicPr>
        <p:blipFill>
          <a:blip r:embed="rId3"/>
          <a:stretch>
            <a:fillRect/>
          </a:stretch>
        </p:blipFill>
        <p:spPr>
          <a:xfrm>
            <a:off x="4546347" y="3896734"/>
            <a:ext cx="2328874" cy="627942"/>
          </a:xfrm>
          <a:prstGeom prst="rect">
            <a:avLst/>
          </a:prstGeom>
        </p:spPr>
      </p:pic>
      <p:pic>
        <p:nvPicPr>
          <p:cNvPr id="11" name="Picture 10"/>
          <p:cNvPicPr>
            <a:picLocks noChangeAspect="1"/>
          </p:cNvPicPr>
          <p:nvPr/>
        </p:nvPicPr>
        <p:blipFill>
          <a:blip r:embed="rId4"/>
          <a:stretch>
            <a:fillRect/>
          </a:stretch>
        </p:blipFill>
        <p:spPr>
          <a:xfrm>
            <a:off x="5115675" y="5420993"/>
            <a:ext cx="2237426" cy="755970"/>
          </a:xfrm>
          <a:prstGeom prst="rect">
            <a:avLst/>
          </a:prstGeom>
        </p:spPr>
      </p:pic>
    </p:spTree>
    <p:extLst>
      <p:ext uri="{BB962C8B-B14F-4D97-AF65-F5344CB8AC3E}">
        <p14:creationId xmlns:p14="http://schemas.microsoft.com/office/powerpoint/2010/main" val="3499820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AdaDelta</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22</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6" name="Rectangle 5"/>
          <p:cNvSpPr/>
          <p:nvPr/>
        </p:nvSpPr>
        <p:spPr>
          <a:xfrm>
            <a:off x="518320" y="1443748"/>
            <a:ext cx="11095226" cy="4237057"/>
          </a:xfrm>
          <a:prstGeom prst="rect">
            <a:avLst/>
          </a:prstGeom>
        </p:spPr>
        <p:txBody>
          <a:bodyPr wrap="square">
            <a:spAutoFit/>
          </a:bodyPr>
          <a:lstStyle/>
          <a:p>
            <a:pPr marL="342900" lvl="0" indent="-342900">
              <a:lnSpc>
                <a:spcPct val="90000"/>
              </a:lnSpc>
              <a:spcBef>
                <a:spcPts val="1000"/>
              </a:spcBef>
              <a:buFont typeface="Wingdings" panose="05000000000000000000" pitchFamily="2" charset="2"/>
              <a:buChar char="Ø"/>
            </a:pPr>
            <a:r>
              <a:rPr lang="en-US" sz="2000" dirty="0">
                <a:solidFill>
                  <a:prstClr val="black"/>
                </a:solidFill>
                <a:latin typeface="Calibri"/>
              </a:rPr>
              <a:t>As denominator is the root mean squared (RMS) error criterion of the gradient</a:t>
            </a:r>
          </a:p>
          <a:p>
            <a:pPr marL="342900" lvl="0" indent="-342900">
              <a:lnSpc>
                <a:spcPct val="90000"/>
              </a:lnSpc>
              <a:spcBef>
                <a:spcPts val="1000"/>
              </a:spcBef>
              <a:buFont typeface="Wingdings" panose="05000000000000000000" pitchFamily="2" charset="2"/>
              <a:buChar char="Ø"/>
            </a:pPr>
            <a:endParaRPr lang="en-US" sz="2000" dirty="0">
              <a:solidFill>
                <a:prstClr val="black"/>
              </a:solidFill>
              <a:latin typeface="Calibri"/>
            </a:endParaRPr>
          </a:p>
          <a:p>
            <a:pPr marL="342900" lvl="0" indent="-342900">
              <a:lnSpc>
                <a:spcPct val="90000"/>
              </a:lnSpc>
              <a:spcBef>
                <a:spcPts val="1000"/>
              </a:spcBef>
              <a:buFont typeface="Wingdings" panose="05000000000000000000" pitchFamily="2" charset="2"/>
              <a:buChar char="Ø"/>
            </a:pPr>
            <a:endParaRPr lang="en-US" sz="2000" dirty="0">
              <a:solidFill>
                <a:prstClr val="black"/>
              </a:solidFill>
              <a:latin typeface="Calibri"/>
            </a:endParaRPr>
          </a:p>
          <a:p>
            <a:pPr marL="342900" lvl="0" indent="-342900">
              <a:lnSpc>
                <a:spcPct val="90000"/>
              </a:lnSpc>
              <a:spcBef>
                <a:spcPts val="1000"/>
              </a:spcBef>
              <a:buFont typeface="Wingdings" panose="05000000000000000000" pitchFamily="2" charset="2"/>
              <a:buChar char="Ø"/>
            </a:pPr>
            <a:r>
              <a:rPr lang="en-US" sz="2000" dirty="0">
                <a:solidFill>
                  <a:prstClr val="black"/>
                </a:solidFill>
                <a:latin typeface="Calibri"/>
              </a:rPr>
              <a:t>Exponentially decaying average of squared parameter updates</a:t>
            </a:r>
          </a:p>
          <a:p>
            <a:pPr marL="342900" lvl="0" indent="-342900">
              <a:lnSpc>
                <a:spcPct val="90000"/>
              </a:lnSpc>
              <a:spcBef>
                <a:spcPts val="1000"/>
              </a:spcBef>
              <a:buFont typeface="Wingdings" panose="05000000000000000000" pitchFamily="2" charset="2"/>
              <a:buChar char="Ø"/>
            </a:pPr>
            <a:endParaRPr lang="en-US" sz="2000" dirty="0">
              <a:solidFill>
                <a:prstClr val="black"/>
              </a:solidFill>
              <a:latin typeface="Calibri"/>
            </a:endParaRPr>
          </a:p>
          <a:p>
            <a:pPr marL="342900" lvl="0" indent="-342900">
              <a:lnSpc>
                <a:spcPct val="90000"/>
              </a:lnSpc>
              <a:spcBef>
                <a:spcPts val="1000"/>
              </a:spcBef>
              <a:buFont typeface="Wingdings" panose="05000000000000000000" pitchFamily="2" charset="2"/>
              <a:buChar char="Ø"/>
            </a:pPr>
            <a:r>
              <a:rPr lang="en-US" sz="2000" dirty="0">
                <a:solidFill>
                  <a:prstClr val="black"/>
                </a:solidFill>
                <a:latin typeface="Calibri"/>
              </a:rPr>
              <a:t>RMS error of parameter updates</a:t>
            </a:r>
          </a:p>
          <a:p>
            <a:pPr marL="342900" lvl="0" indent="-342900">
              <a:lnSpc>
                <a:spcPct val="90000"/>
              </a:lnSpc>
              <a:spcBef>
                <a:spcPts val="1000"/>
              </a:spcBef>
              <a:buFont typeface="Wingdings" panose="05000000000000000000" pitchFamily="2" charset="2"/>
              <a:buChar char="Ø"/>
            </a:pPr>
            <a:endParaRPr lang="en-US" sz="2000" dirty="0">
              <a:solidFill>
                <a:prstClr val="black"/>
              </a:solidFill>
              <a:latin typeface="Calibri"/>
            </a:endParaRPr>
          </a:p>
          <a:p>
            <a:pPr marL="342900" lvl="0" indent="-342900">
              <a:lnSpc>
                <a:spcPct val="90000"/>
              </a:lnSpc>
              <a:spcBef>
                <a:spcPts val="1000"/>
              </a:spcBef>
              <a:buFont typeface="Wingdings" panose="05000000000000000000" pitchFamily="2" charset="2"/>
              <a:buChar char="Ø"/>
            </a:pPr>
            <a:endParaRPr lang="en-US" sz="2000" dirty="0">
              <a:solidFill>
                <a:prstClr val="black"/>
              </a:solidFill>
              <a:latin typeface="Calibri"/>
            </a:endParaRPr>
          </a:p>
          <a:p>
            <a:pPr marL="342900" lvl="0" indent="-342900">
              <a:lnSpc>
                <a:spcPct val="90000"/>
              </a:lnSpc>
              <a:spcBef>
                <a:spcPts val="1000"/>
              </a:spcBef>
              <a:buFont typeface="Wingdings" panose="05000000000000000000" pitchFamily="2" charset="2"/>
              <a:buChar char="Ø"/>
            </a:pPr>
            <a:r>
              <a:rPr lang="en-US" sz="2000" dirty="0">
                <a:solidFill>
                  <a:prstClr val="black"/>
                </a:solidFill>
                <a:latin typeface="Calibri"/>
              </a:rPr>
              <a:t>Replace learning rate </a:t>
            </a:r>
            <a:r>
              <a:rPr lang="el-GR" sz="2000" dirty="0">
                <a:solidFill>
                  <a:prstClr val="black"/>
                </a:solidFill>
                <a:latin typeface="Calibri"/>
              </a:rPr>
              <a:t>η</a:t>
            </a:r>
            <a:r>
              <a:rPr lang="en-US" sz="2000" dirty="0">
                <a:solidFill>
                  <a:prstClr val="black"/>
                </a:solidFill>
                <a:latin typeface="Calibri"/>
              </a:rPr>
              <a:t> with RMS[∆</a:t>
            </a:r>
            <a:r>
              <a:rPr lang="el-GR" sz="2000" dirty="0">
                <a:solidFill>
                  <a:prstClr val="black"/>
                </a:solidFill>
                <a:latin typeface="Calibri"/>
              </a:rPr>
              <a:t>θ]</a:t>
            </a:r>
            <a:r>
              <a:rPr lang="en-US" sz="2000" baseline="-25000" dirty="0">
                <a:solidFill>
                  <a:prstClr val="black"/>
                </a:solidFill>
                <a:latin typeface="Calibri"/>
              </a:rPr>
              <a:t>t−1 </a:t>
            </a:r>
          </a:p>
          <a:p>
            <a:pPr marL="342900" lvl="0" indent="-342900">
              <a:lnSpc>
                <a:spcPct val="90000"/>
              </a:lnSpc>
              <a:spcBef>
                <a:spcPts val="1000"/>
              </a:spcBef>
              <a:buFont typeface="Wingdings" panose="05000000000000000000" pitchFamily="2" charset="2"/>
              <a:buChar char="Ø"/>
            </a:pPr>
            <a:endParaRPr lang="en-US" sz="2000" baseline="-25000" dirty="0">
              <a:solidFill>
                <a:prstClr val="black"/>
              </a:solidFill>
              <a:latin typeface="Calibri"/>
            </a:endParaRPr>
          </a:p>
          <a:p>
            <a:pPr marL="342900" lvl="0" indent="-342900">
              <a:lnSpc>
                <a:spcPct val="90000"/>
              </a:lnSpc>
              <a:spcBef>
                <a:spcPts val="1000"/>
              </a:spcBef>
              <a:buFont typeface="Wingdings" panose="05000000000000000000" pitchFamily="2" charset="2"/>
              <a:buChar char="Ø"/>
            </a:pPr>
            <a:endParaRPr lang="en-US" sz="2000" baseline="-25000" dirty="0">
              <a:solidFill>
                <a:prstClr val="black"/>
              </a:solidFill>
              <a:latin typeface="Calibri"/>
            </a:endParaRPr>
          </a:p>
        </p:txBody>
      </p:sp>
      <p:pic>
        <p:nvPicPr>
          <p:cNvPr id="10" name="Picture 9"/>
          <p:cNvPicPr>
            <a:picLocks noChangeAspect="1"/>
          </p:cNvPicPr>
          <p:nvPr/>
        </p:nvPicPr>
        <p:blipFill>
          <a:blip r:embed="rId2"/>
          <a:stretch>
            <a:fillRect/>
          </a:stretch>
        </p:blipFill>
        <p:spPr>
          <a:xfrm>
            <a:off x="4329445" y="1793304"/>
            <a:ext cx="2633700" cy="810838"/>
          </a:xfrm>
          <a:prstGeom prst="rect">
            <a:avLst/>
          </a:prstGeom>
        </p:spPr>
      </p:pic>
      <p:pic>
        <p:nvPicPr>
          <p:cNvPr id="11" name="Picture 10"/>
          <p:cNvPicPr>
            <a:picLocks noChangeAspect="1"/>
          </p:cNvPicPr>
          <p:nvPr/>
        </p:nvPicPr>
        <p:blipFill>
          <a:blip r:embed="rId3"/>
          <a:stretch>
            <a:fillRect/>
          </a:stretch>
        </p:blipFill>
        <p:spPr>
          <a:xfrm>
            <a:off x="4546347" y="2999870"/>
            <a:ext cx="4359018" cy="573074"/>
          </a:xfrm>
          <a:prstGeom prst="rect">
            <a:avLst/>
          </a:prstGeom>
        </p:spPr>
      </p:pic>
      <p:pic>
        <p:nvPicPr>
          <p:cNvPr id="12" name="Picture 11"/>
          <p:cNvPicPr>
            <a:picLocks noChangeAspect="1"/>
          </p:cNvPicPr>
          <p:nvPr/>
        </p:nvPicPr>
        <p:blipFill>
          <a:blip r:embed="rId4"/>
          <a:stretch>
            <a:fillRect/>
          </a:stretch>
        </p:blipFill>
        <p:spPr>
          <a:xfrm>
            <a:off x="3530800" y="3846375"/>
            <a:ext cx="3432345" cy="566977"/>
          </a:xfrm>
          <a:prstGeom prst="rect">
            <a:avLst/>
          </a:prstGeom>
        </p:spPr>
      </p:pic>
      <p:pic>
        <p:nvPicPr>
          <p:cNvPr id="13" name="Picture 12"/>
          <p:cNvPicPr>
            <a:picLocks noChangeAspect="1"/>
          </p:cNvPicPr>
          <p:nvPr/>
        </p:nvPicPr>
        <p:blipFill>
          <a:blip r:embed="rId5"/>
          <a:stretch>
            <a:fillRect/>
          </a:stretch>
        </p:blipFill>
        <p:spPr>
          <a:xfrm>
            <a:off x="4795658" y="5155025"/>
            <a:ext cx="2840982" cy="810838"/>
          </a:xfrm>
          <a:prstGeom prst="rect">
            <a:avLst/>
          </a:prstGeom>
        </p:spPr>
      </p:pic>
    </p:spTree>
    <p:extLst>
      <p:ext uri="{BB962C8B-B14F-4D97-AF65-F5344CB8AC3E}">
        <p14:creationId xmlns:p14="http://schemas.microsoft.com/office/powerpoint/2010/main" val="274249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AdaDelta</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23</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784485" y="2591303"/>
            <a:ext cx="10263266" cy="2308324"/>
          </a:xfrm>
          <a:prstGeom prst="rect">
            <a:avLst/>
          </a:prstGeom>
        </p:spPr>
        <p:txBody>
          <a:bodyPr wrap="square">
            <a:spAutoFit/>
          </a:bodyPr>
          <a:lstStyle/>
          <a:p>
            <a:pPr marL="342900" indent="-342900">
              <a:buFont typeface="Wingdings" panose="05000000000000000000" pitchFamily="2" charset="2"/>
              <a:buChar char="Ø"/>
            </a:pPr>
            <a:r>
              <a:rPr lang="en-US" sz="2400" dirty="0">
                <a:solidFill>
                  <a:prstClr val="black"/>
                </a:solidFill>
              </a:rPr>
              <a:t>Overcomes the disadvantage of </a:t>
            </a:r>
            <a:r>
              <a:rPr lang="en-US" sz="2400" dirty="0" err="1">
                <a:solidFill>
                  <a:prstClr val="black"/>
                </a:solidFill>
              </a:rPr>
              <a:t>Adagrad</a:t>
            </a:r>
            <a:endParaRPr lang="en-US" sz="2400" dirty="0">
              <a:solidFill>
                <a:prstClr val="black"/>
              </a:solidFill>
            </a:endParaRPr>
          </a:p>
          <a:p>
            <a:pPr marL="342900" indent="-342900">
              <a:buFont typeface="Wingdings" panose="05000000000000000000" pitchFamily="2" charset="2"/>
              <a:buChar char="Ø"/>
            </a:pPr>
            <a:r>
              <a:rPr lang="en-US" sz="2400" dirty="0">
                <a:solidFill>
                  <a:prstClr val="black"/>
                </a:solidFill>
              </a:rPr>
              <a:t>Does not store all the previous squared  gradients</a:t>
            </a:r>
          </a:p>
          <a:p>
            <a:pPr marL="342900" indent="-342900">
              <a:buFont typeface="Wingdings" panose="05000000000000000000" pitchFamily="2" charset="2"/>
              <a:buChar char="Ø"/>
            </a:pPr>
            <a:r>
              <a:rPr lang="en-US" sz="2400" dirty="0">
                <a:solidFill>
                  <a:prstClr val="black"/>
                </a:solidFill>
              </a:rPr>
              <a:t>Restricts the window of accumulated previous gradients to some fixed size “w</a:t>
            </a:r>
          </a:p>
          <a:p>
            <a:pPr marL="342900" indent="-342900">
              <a:buFont typeface="Wingdings" panose="05000000000000000000" pitchFamily="2" charset="2"/>
              <a:buChar char="Ø"/>
            </a:pPr>
            <a:r>
              <a:rPr lang="en-US" sz="2400" dirty="0">
                <a:solidFill>
                  <a:prstClr val="black"/>
                </a:solidFill>
              </a:rPr>
              <a:t>Learning rate does not become too small</a:t>
            </a:r>
          </a:p>
          <a:p>
            <a:pPr marL="342900" indent="-342900">
              <a:buFont typeface="Wingdings" panose="05000000000000000000" pitchFamily="2" charset="2"/>
              <a:buChar char="Ø"/>
            </a:pPr>
            <a:r>
              <a:rPr lang="en-US" sz="2400" dirty="0">
                <a:solidFill>
                  <a:prstClr val="black"/>
                </a:solidFill>
              </a:rPr>
              <a:t>Decreases computational time</a:t>
            </a:r>
          </a:p>
        </p:txBody>
      </p:sp>
      <p:sp>
        <p:nvSpPr>
          <p:cNvPr id="6" name="TextBox 5">
            <a:extLst>
              <a:ext uri="{FF2B5EF4-FFF2-40B4-BE49-F238E27FC236}">
                <a16:creationId xmlns:a16="http://schemas.microsoft.com/office/drawing/2014/main" id="{B8FCC37F-1255-E54B-B5E0-189B9176B868}"/>
              </a:ext>
            </a:extLst>
          </p:cNvPr>
          <p:cNvSpPr txBox="1"/>
          <p:nvPr/>
        </p:nvSpPr>
        <p:spPr>
          <a:xfrm flipH="1">
            <a:off x="1078094" y="1684420"/>
            <a:ext cx="5017906" cy="499689"/>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US" sz="1600" b="0" i="0" u="none" strike="noStrike" kern="1200" cap="none" spc="0" normalizeH="0" baseline="0" noProof="0" dirty="0">
                <a:ln>
                  <a:noFill/>
                </a:ln>
                <a:solidFill>
                  <a:prstClr val="black"/>
                </a:solidFill>
                <a:effectLst/>
                <a:uLnTx/>
                <a:uFillTx/>
                <a:latin typeface="Arial"/>
                <a:ea typeface="+mn-ea"/>
                <a:cs typeface="+mn-cs"/>
              </a:rPr>
              <a:t> </a:t>
            </a:r>
            <a:r>
              <a:rPr kumimoji="0" lang="en-US" sz="3200" b="0" i="0" u="none" strike="noStrike" kern="1200" cap="none" spc="0" normalizeH="0" baseline="0" noProof="0" dirty="0">
                <a:ln>
                  <a:noFill/>
                </a:ln>
                <a:solidFill>
                  <a:prstClr val="black"/>
                </a:solidFill>
                <a:effectLst/>
                <a:uLnTx/>
                <a:uFillTx/>
                <a:latin typeface="Arial"/>
                <a:ea typeface="+mn-ea"/>
                <a:cs typeface="+mn-cs"/>
              </a:rPr>
              <a:t>Why </a:t>
            </a:r>
            <a:r>
              <a:rPr kumimoji="0" lang="en-US" sz="3200" b="0" i="0" u="none" strike="noStrike" kern="1200" cap="none" spc="0" normalizeH="0" baseline="0" noProof="0" dirty="0" err="1">
                <a:ln>
                  <a:noFill/>
                </a:ln>
                <a:solidFill>
                  <a:prstClr val="black"/>
                </a:solidFill>
                <a:effectLst/>
                <a:uLnTx/>
                <a:uFillTx/>
                <a:latin typeface="Arial"/>
                <a:ea typeface="+mn-ea"/>
                <a:cs typeface="+mn-cs"/>
              </a:rPr>
              <a:t>AdaDelta</a:t>
            </a:r>
            <a:r>
              <a:rPr kumimoji="0" lang="en-US" sz="3200" b="0" i="0" u="none" strike="noStrike" kern="1200" cap="none" spc="0" normalizeH="0" baseline="0" noProof="0" dirty="0">
                <a:ln>
                  <a:noFill/>
                </a:ln>
                <a:solidFill>
                  <a:prstClr val="black"/>
                </a:solidFill>
                <a:effectLst/>
                <a:uLnTx/>
                <a:uFillTx/>
                <a:latin typeface="Arial"/>
                <a:ea typeface="+mn-ea"/>
                <a:cs typeface="+mn-cs"/>
              </a:rPr>
              <a:t>?</a:t>
            </a:r>
          </a:p>
        </p:txBody>
      </p:sp>
    </p:spTree>
    <p:extLst>
      <p:ext uri="{BB962C8B-B14F-4D97-AF65-F5344CB8AC3E}">
        <p14:creationId xmlns:p14="http://schemas.microsoft.com/office/powerpoint/2010/main" val="2951232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RMSPROP</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24</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8" name="Rectangle 7"/>
          <p:cNvSpPr/>
          <p:nvPr/>
        </p:nvSpPr>
        <p:spPr>
          <a:xfrm>
            <a:off x="784485" y="2054539"/>
            <a:ext cx="10766544" cy="1532727"/>
          </a:xfrm>
          <a:prstGeom prst="rect">
            <a:avLst/>
          </a:prstGeom>
        </p:spPr>
        <p:txBody>
          <a:bodyPr wrap="square">
            <a:spAutoFit/>
          </a:bodyPr>
          <a:lstStyle/>
          <a:p>
            <a:pPr lvl="0" algn="ctr">
              <a:lnSpc>
                <a:spcPct val="90000"/>
              </a:lnSpc>
              <a:spcBef>
                <a:spcPts val="1000"/>
              </a:spcBef>
            </a:pPr>
            <a:r>
              <a:rPr lang="en-US" sz="2800" b="1" dirty="0" err="1">
                <a:solidFill>
                  <a:prstClr val="black"/>
                </a:solidFill>
                <a:latin typeface="Calibri"/>
                <a:ea typeface="+mn-lt"/>
                <a:cs typeface="Calibri"/>
              </a:rPr>
              <a:t>RMSprop</a:t>
            </a:r>
            <a:r>
              <a:rPr lang="en-US" sz="2800" dirty="0">
                <a:solidFill>
                  <a:prstClr val="black"/>
                </a:solidFill>
                <a:latin typeface="Calibri"/>
                <a:ea typeface="+mn-lt"/>
                <a:cs typeface="Calibri"/>
              </a:rPr>
              <a:t>, is an extension of gradient descent and the </a:t>
            </a:r>
            <a:r>
              <a:rPr lang="en-US" sz="2800" dirty="0" err="1">
                <a:solidFill>
                  <a:prstClr val="black"/>
                </a:solidFill>
                <a:latin typeface="Calibri"/>
                <a:ea typeface="+mn-lt"/>
                <a:cs typeface="Calibri"/>
              </a:rPr>
              <a:t>AdaGrad</a:t>
            </a:r>
            <a:r>
              <a:rPr lang="en-US" sz="2800" dirty="0">
                <a:solidFill>
                  <a:prstClr val="black"/>
                </a:solidFill>
                <a:latin typeface="Calibri"/>
                <a:ea typeface="+mn-lt"/>
                <a:cs typeface="Calibri"/>
              </a:rPr>
              <a:t> version of gradient descent that uses a decaying average of partial gradients in the adaptation of the step size for each parameter.</a:t>
            </a:r>
            <a:endParaRPr lang="en-US" sz="2800" dirty="0">
              <a:solidFill>
                <a:prstClr val="black"/>
              </a:solidFill>
              <a:latin typeface="Calibri"/>
              <a:cs typeface="Calibri"/>
            </a:endParaRPr>
          </a:p>
          <a:p>
            <a:endParaRPr lang="en-US" dirty="0">
              <a:solidFill>
                <a:prstClr val="black"/>
              </a:solidFill>
            </a:endParaRPr>
          </a:p>
        </p:txBody>
      </p:sp>
    </p:spTree>
    <p:extLst>
      <p:ext uri="{BB962C8B-B14F-4D97-AF65-F5344CB8AC3E}">
        <p14:creationId xmlns:p14="http://schemas.microsoft.com/office/powerpoint/2010/main" val="3399064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RMSPROP</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25</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784484" y="1556454"/>
            <a:ext cx="11147685" cy="4355038"/>
          </a:xfrm>
          <a:prstGeom prst="rect">
            <a:avLst/>
          </a:prstGeom>
        </p:spPr>
        <p:txBody>
          <a:bodyPr wrap="square">
            <a:spAutoFit/>
          </a:bodyPr>
          <a:lstStyle/>
          <a:p>
            <a:pPr marL="457200" lvl="0" indent="-457200">
              <a:lnSpc>
                <a:spcPct val="90000"/>
              </a:lnSpc>
              <a:spcBef>
                <a:spcPts val="1000"/>
              </a:spcBef>
              <a:buFont typeface="Wingdings" panose="05000000000000000000" pitchFamily="2" charset="2"/>
              <a:buChar char="Ø"/>
            </a:pPr>
            <a:r>
              <a:rPr lang="en-US" sz="2800" dirty="0" err="1">
                <a:solidFill>
                  <a:prstClr val="black"/>
                </a:solidFill>
                <a:latin typeface="Calibri"/>
                <a:cs typeface="Calibri"/>
              </a:rPr>
              <a:t>RMSprop</a:t>
            </a:r>
            <a:r>
              <a:rPr lang="en-US" sz="2800" dirty="0">
                <a:solidFill>
                  <a:prstClr val="black"/>
                </a:solidFill>
                <a:latin typeface="Calibri"/>
                <a:cs typeface="Calibri"/>
              </a:rPr>
              <a:t> is designed to accelerate the optimization process, e.g. decrease the number of function evaluations required to reach the optima</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cs typeface="Calibri"/>
              </a:rPr>
              <a:t>Improve the capability of the optimization algorithm, e.g. result in a better final result.</a:t>
            </a:r>
          </a:p>
          <a:p>
            <a:pPr marL="457200" lvl="0" indent="-457200">
              <a:lnSpc>
                <a:spcPct val="90000"/>
              </a:lnSpc>
              <a:spcBef>
                <a:spcPts val="1000"/>
              </a:spcBef>
              <a:buFont typeface="Wingdings" panose="05000000000000000000" pitchFamily="2" charset="2"/>
              <a:buChar char="Ø"/>
            </a:pPr>
            <a:r>
              <a:rPr lang="en-US" sz="2800" dirty="0" err="1">
                <a:solidFill>
                  <a:prstClr val="black"/>
                </a:solidFill>
                <a:latin typeface="Calibri"/>
                <a:ea typeface="+mn-lt"/>
                <a:cs typeface="Calibri"/>
              </a:rPr>
              <a:t>RMSprop</a:t>
            </a:r>
            <a:r>
              <a:rPr lang="en-US" sz="2800" dirty="0">
                <a:solidFill>
                  <a:prstClr val="black"/>
                </a:solidFill>
                <a:latin typeface="Calibri"/>
                <a:ea typeface="+mn-lt"/>
                <a:cs typeface="Calibri"/>
              </a:rPr>
              <a:t> optimizer is similar to the gradient descent algorithm with momentum. </a:t>
            </a:r>
          </a:p>
          <a:p>
            <a:pPr marL="457200" lvl="0" indent="-457200">
              <a:lnSpc>
                <a:spcPct val="90000"/>
              </a:lnSpc>
              <a:spcBef>
                <a:spcPts val="1000"/>
              </a:spcBef>
              <a:buFont typeface="Wingdings" panose="05000000000000000000" pitchFamily="2" charset="2"/>
              <a:buChar char="Ø"/>
            </a:pPr>
            <a:r>
              <a:rPr lang="en-US" sz="2800" dirty="0" err="1">
                <a:solidFill>
                  <a:prstClr val="black"/>
                </a:solidFill>
                <a:latin typeface="Calibri"/>
                <a:ea typeface="+mn-lt"/>
                <a:cs typeface="Calibri"/>
              </a:rPr>
              <a:t>RMSprop</a:t>
            </a:r>
            <a:r>
              <a:rPr lang="en-US" sz="2800" dirty="0">
                <a:solidFill>
                  <a:prstClr val="black"/>
                </a:solidFill>
                <a:latin typeface="Calibri"/>
                <a:ea typeface="+mn-lt"/>
                <a:cs typeface="Calibri"/>
              </a:rPr>
              <a:t> optimizer restricts the oscillations in the vertical direction. Therefore, we can increase our learning rate and our algorithm could take larger steps in the horizontal direction converging faster.</a:t>
            </a:r>
            <a:endParaRPr lang="en-US" sz="2800" dirty="0">
              <a:solidFill>
                <a:prstClr val="black"/>
              </a:solidFill>
              <a:latin typeface="Calibri"/>
              <a:cs typeface="Calibri"/>
            </a:endParaRPr>
          </a:p>
        </p:txBody>
      </p:sp>
    </p:spTree>
    <p:extLst>
      <p:ext uri="{BB962C8B-B14F-4D97-AF65-F5344CB8AC3E}">
        <p14:creationId xmlns:p14="http://schemas.microsoft.com/office/powerpoint/2010/main" val="3251803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Light"/>
              </a:rPr>
              <a:t>RMSprop</a:t>
            </a:r>
            <a:endParaRPr lang="en-US" dirty="0"/>
          </a:p>
        </p:txBody>
      </p:sp>
      <p:sp>
        <p:nvSpPr>
          <p:cNvPr id="3" name="Content Placeholder 2"/>
          <p:cNvSpPr>
            <a:spLocks noGrp="1"/>
          </p:cNvSpPr>
          <p:nvPr>
            <p:ph idx="1"/>
          </p:nvPr>
        </p:nvSpPr>
        <p:spPr>
          <a:xfrm>
            <a:off x="912283" y="1820174"/>
            <a:ext cx="10515600" cy="4351338"/>
          </a:xfrm>
        </p:spPr>
        <p:txBody>
          <a:bodyPr vert="horz" lIns="91440" tIns="45720" rIns="91440" bIns="45720" rtlCol="0" anchor="t">
            <a:normAutofit/>
          </a:bodyPr>
          <a:lstStyle/>
          <a:p>
            <a:pPr marL="0" indent="0">
              <a:buNone/>
            </a:pPr>
            <a:r>
              <a:rPr lang="en-US" dirty="0">
                <a:cs typeface="Calibri"/>
              </a:rPr>
              <a:t>Gradient descent: </a:t>
            </a:r>
          </a:p>
          <a:p>
            <a:pPr marL="0" indent="0">
              <a:buNone/>
            </a:pPr>
            <a:endParaRPr lang="en-US" dirty="0">
              <a:cs typeface="Calibri"/>
            </a:endParaRPr>
          </a:p>
          <a:p>
            <a:pPr marL="0" indent="0">
              <a:buNone/>
            </a:pPr>
            <a:endParaRPr lang="en-US" dirty="0">
              <a:cs typeface="Calibri"/>
            </a:endParaRPr>
          </a:p>
        </p:txBody>
      </p:sp>
      <p:pic>
        <p:nvPicPr>
          <p:cNvPr id="4" name="Picture 4" descr="Chart, calendar&#10;&#10;Description automatically generated"/>
          <p:cNvPicPr>
            <a:picLocks noChangeAspect="1"/>
          </p:cNvPicPr>
          <p:nvPr/>
        </p:nvPicPr>
        <p:blipFill rotWithShape="1">
          <a:blip r:embed="rId2"/>
          <a:srcRect l="390" t="8065" b="66935"/>
          <a:stretch>
            <a:fillRect/>
          </a:stretch>
        </p:blipFill>
        <p:spPr>
          <a:xfrm>
            <a:off x="1241417" y="2342538"/>
            <a:ext cx="2703742" cy="442592"/>
          </a:xfrm>
          <a:prstGeom prst="rect">
            <a:avLst/>
          </a:prstGeom>
        </p:spPr>
      </p:pic>
      <p:pic>
        <p:nvPicPr>
          <p:cNvPr id="5" name="Picture 5" descr="A picture containing table&#10;&#10;Description automatically generated"/>
          <p:cNvPicPr>
            <a:picLocks noChangeAspect="1"/>
          </p:cNvPicPr>
          <p:nvPr/>
        </p:nvPicPr>
        <p:blipFill>
          <a:blip r:embed="rId3"/>
          <a:stretch>
            <a:fillRect/>
          </a:stretch>
        </p:blipFill>
        <p:spPr>
          <a:xfrm>
            <a:off x="6101495" y="2336703"/>
            <a:ext cx="5302368" cy="4217156"/>
          </a:xfrm>
          <a:prstGeom prst="rect">
            <a:avLst/>
          </a:prstGeom>
        </p:spPr>
      </p:pic>
      <p:pic>
        <p:nvPicPr>
          <p:cNvPr id="6" name="Picture 6" descr="Chart, calendar&#10;&#10;Description automatically generated"/>
          <p:cNvPicPr>
            <a:picLocks noChangeAspect="1"/>
          </p:cNvPicPr>
          <p:nvPr/>
        </p:nvPicPr>
        <p:blipFill rotWithShape="1">
          <a:blip r:embed="rId2"/>
          <a:srcRect t="72222" r="523" b="7143"/>
          <a:stretch>
            <a:fillRect/>
          </a:stretch>
        </p:blipFill>
        <p:spPr>
          <a:xfrm>
            <a:off x="1173193" y="2860122"/>
            <a:ext cx="2858236" cy="385625"/>
          </a:xfrm>
          <a:prstGeom prst="rect">
            <a:avLst/>
          </a:prstGeom>
        </p:spPr>
      </p:pic>
      <p:sp>
        <p:nvSpPr>
          <p:cNvPr id="7" name="TextBox 6"/>
          <p:cNvSpPr txBox="1"/>
          <p:nvPr/>
        </p:nvSpPr>
        <p:spPr>
          <a:xfrm>
            <a:off x="6090249" y="1820174"/>
            <a:ext cx="43822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dirty="0">
                <a:solidFill>
                  <a:prstClr val="black"/>
                </a:solidFill>
                <a:ea typeface="+mn-lt"/>
                <a:cs typeface="Calibri"/>
              </a:rPr>
              <a:t>RMSprop’s update rule:</a:t>
            </a:r>
            <a:endParaRPr lang="en-US" sz="2800" dirty="0">
              <a:solidFill>
                <a:prstClr val="black"/>
              </a:solidFill>
            </a:endParaRPr>
          </a:p>
        </p:txBody>
      </p:sp>
      <p:pic>
        <p:nvPicPr>
          <p:cNvPr id="9" name="Picture 9"/>
          <p:cNvPicPr>
            <a:picLocks noChangeAspect="1"/>
          </p:cNvPicPr>
          <p:nvPr/>
        </p:nvPicPr>
        <p:blipFill>
          <a:blip r:embed="rId4"/>
          <a:stretch>
            <a:fillRect/>
          </a:stretch>
        </p:blipFill>
        <p:spPr>
          <a:xfrm>
            <a:off x="-23681" y="3924293"/>
            <a:ext cx="6193764" cy="2416848"/>
          </a:xfrm>
          <a:prstGeom prst="rect">
            <a:avLst/>
          </a:prstGeom>
        </p:spPr>
      </p:pic>
    </p:spTree>
    <p:extLst>
      <p:ext uri="{BB962C8B-B14F-4D97-AF65-F5344CB8AC3E}">
        <p14:creationId xmlns:p14="http://schemas.microsoft.com/office/powerpoint/2010/main" val="3676200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Adaptive Moment Estimation </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27</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8" name="Rectangle 7"/>
          <p:cNvSpPr/>
          <p:nvPr/>
        </p:nvSpPr>
        <p:spPr>
          <a:xfrm>
            <a:off x="518321" y="1617911"/>
            <a:ext cx="11473810" cy="4241161"/>
          </a:xfrm>
          <a:prstGeom prst="rect">
            <a:avLst/>
          </a:prstGeom>
        </p:spPr>
        <p:txBody>
          <a:bodyPr wrap="square">
            <a:spAutoFit/>
          </a:bodyPr>
          <a:lstStyle/>
          <a:p>
            <a:pPr marL="457200" lvl="0" indent="-457200">
              <a:lnSpc>
                <a:spcPct val="90000"/>
              </a:lnSpc>
              <a:spcBef>
                <a:spcPts val="1000"/>
              </a:spcBef>
              <a:buFont typeface="Wingdings" panose="05000000000000000000" pitchFamily="2" charset="2"/>
              <a:buChar char="Ø"/>
              <a:defRPr/>
            </a:pPr>
            <a:r>
              <a:rPr lang="en-US" sz="2800" dirty="0" err="1">
                <a:solidFill>
                  <a:prstClr val="black"/>
                </a:solidFill>
                <a:latin typeface="Calibri"/>
              </a:rPr>
              <a:t>AdaGrad</a:t>
            </a:r>
            <a:r>
              <a:rPr lang="en-US" sz="2800" dirty="0">
                <a:solidFill>
                  <a:prstClr val="black"/>
                </a:solidFill>
                <a:latin typeface="Calibri"/>
              </a:rPr>
              <a:t> + </a:t>
            </a:r>
            <a:r>
              <a:rPr lang="en-US" sz="2800" dirty="0" err="1">
                <a:solidFill>
                  <a:prstClr val="black"/>
                </a:solidFill>
                <a:latin typeface="Calibri"/>
              </a:rPr>
              <a:t>RMSProp</a:t>
            </a:r>
            <a:r>
              <a:rPr lang="en-US" sz="2800" dirty="0">
                <a:solidFill>
                  <a:prstClr val="black"/>
                </a:solidFill>
                <a:latin typeface="Calibri"/>
              </a:rPr>
              <a:t> +Bias Correction</a:t>
            </a:r>
          </a:p>
          <a:p>
            <a:pPr marL="457200" lvl="0" indent="-457200">
              <a:lnSpc>
                <a:spcPct val="90000"/>
              </a:lnSpc>
              <a:spcBef>
                <a:spcPts val="1000"/>
              </a:spcBef>
              <a:buFont typeface="Wingdings" panose="05000000000000000000" pitchFamily="2" charset="2"/>
              <a:buChar char="Ø"/>
              <a:defRPr/>
            </a:pPr>
            <a:r>
              <a:rPr lang="en-US" sz="2800" dirty="0">
                <a:solidFill>
                  <a:prstClr val="black"/>
                </a:solidFill>
                <a:latin typeface="Calibri"/>
              </a:rPr>
              <a:t>High order gradients not suited to data with many parameters</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First order Gradient Descent based optimization</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Requires less memory</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Combination of </a:t>
            </a:r>
            <a:r>
              <a:rPr lang="en-US" sz="2800" dirty="0" err="1">
                <a:solidFill>
                  <a:prstClr val="black"/>
                </a:solidFill>
                <a:latin typeface="Calibri"/>
              </a:rPr>
              <a:t>AdaGrad</a:t>
            </a:r>
            <a:r>
              <a:rPr lang="en-US" sz="2800" dirty="0">
                <a:solidFill>
                  <a:prstClr val="black"/>
                </a:solidFill>
                <a:latin typeface="Calibri"/>
              </a:rPr>
              <a:t> and </a:t>
            </a:r>
            <a:r>
              <a:rPr lang="en-US" sz="2800" dirty="0" err="1">
                <a:solidFill>
                  <a:prstClr val="black"/>
                </a:solidFill>
                <a:latin typeface="Calibri"/>
              </a:rPr>
              <a:t>RMSProp</a:t>
            </a:r>
            <a:endParaRPr lang="en-US" sz="2800" dirty="0">
              <a:solidFill>
                <a:prstClr val="black"/>
              </a:solidFill>
              <a:latin typeface="Calibri"/>
            </a:endParaRPr>
          </a:p>
          <a:p>
            <a:pPr marL="457200" lvl="0" indent="-457200">
              <a:lnSpc>
                <a:spcPct val="90000"/>
              </a:lnSpc>
              <a:spcBef>
                <a:spcPts val="1000"/>
              </a:spcBef>
              <a:buFont typeface="Wingdings" panose="05000000000000000000" pitchFamily="2" charset="2"/>
              <a:buChar char="Ø"/>
            </a:pPr>
            <a:r>
              <a:rPr lang="en-US" sz="2800" dirty="0" err="1">
                <a:solidFill>
                  <a:prstClr val="black"/>
                </a:solidFill>
                <a:latin typeface="Calibri"/>
              </a:rPr>
              <a:t>AdaGrad</a:t>
            </a:r>
            <a:r>
              <a:rPr lang="en-US" sz="2800" dirty="0">
                <a:solidFill>
                  <a:prstClr val="black"/>
                </a:solidFill>
                <a:latin typeface="Calibri"/>
              </a:rPr>
              <a:t> has no bias correction</a:t>
            </a:r>
          </a:p>
          <a:p>
            <a:pPr marL="457200" lvl="0" indent="-457200">
              <a:lnSpc>
                <a:spcPct val="90000"/>
              </a:lnSpc>
              <a:spcBef>
                <a:spcPts val="1000"/>
              </a:spcBef>
              <a:buFont typeface="Wingdings" panose="05000000000000000000" pitchFamily="2" charset="2"/>
              <a:buChar char="Ø"/>
            </a:pPr>
            <a:r>
              <a:rPr lang="en-US" sz="2800" dirty="0" err="1">
                <a:solidFill>
                  <a:prstClr val="black"/>
                </a:solidFill>
                <a:latin typeface="Calibri"/>
              </a:rPr>
              <a:t>RMSProp</a:t>
            </a:r>
            <a:r>
              <a:rPr lang="en-US" sz="2800" dirty="0">
                <a:solidFill>
                  <a:prstClr val="black"/>
                </a:solidFill>
                <a:latin typeface="Calibri"/>
              </a:rPr>
              <a:t> with momentum is similar to Adam. Suffers from no bias correction</a:t>
            </a:r>
          </a:p>
          <a:p>
            <a:endParaRPr lang="en-US" dirty="0"/>
          </a:p>
        </p:txBody>
      </p:sp>
    </p:spTree>
    <p:extLst>
      <p:ext uri="{BB962C8B-B14F-4D97-AF65-F5344CB8AC3E}">
        <p14:creationId xmlns:p14="http://schemas.microsoft.com/office/powerpoint/2010/main" val="195047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The Algorithm</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28</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pic>
        <p:nvPicPr>
          <p:cNvPr id="5" name="Picture 4"/>
          <p:cNvPicPr>
            <a:picLocks noChangeAspect="1"/>
          </p:cNvPicPr>
          <p:nvPr/>
        </p:nvPicPr>
        <p:blipFill>
          <a:blip r:embed="rId2"/>
          <a:stretch>
            <a:fillRect/>
          </a:stretch>
        </p:blipFill>
        <p:spPr>
          <a:xfrm>
            <a:off x="518320" y="1556454"/>
            <a:ext cx="7547502" cy="4895512"/>
          </a:xfrm>
          <a:prstGeom prst="rect">
            <a:avLst/>
          </a:prstGeom>
        </p:spPr>
      </p:pic>
      <p:sp>
        <p:nvSpPr>
          <p:cNvPr id="6" name="Rectangle 5"/>
          <p:cNvSpPr/>
          <p:nvPr/>
        </p:nvSpPr>
        <p:spPr>
          <a:xfrm>
            <a:off x="8574374" y="2054539"/>
            <a:ext cx="3457731" cy="1477328"/>
          </a:xfrm>
          <a:prstGeom prst="rect">
            <a:avLst/>
          </a:prstGeom>
        </p:spPr>
        <p:txBody>
          <a:bodyPr wrap="square">
            <a:spAutoFit/>
          </a:bodyPr>
          <a:lstStyle/>
          <a:p>
            <a:r>
              <a:rPr lang="en-US" dirty="0"/>
              <a:t>Recommended Parameters:</a:t>
            </a:r>
          </a:p>
          <a:p>
            <a:r>
              <a:rPr lang="en-US" dirty="0"/>
              <a:t>α = 0.001</a:t>
            </a:r>
          </a:p>
          <a:p>
            <a:r>
              <a:rPr lang="en-US" dirty="0"/>
              <a:t>β1 = 0.9</a:t>
            </a:r>
          </a:p>
          <a:p>
            <a:r>
              <a:rPr lang="en-US" dirty="0"/>
              <a:t>β2 = 0.999</a:t>
            </a:r>
          </a:p>
          <a:p>
            <a:r>
              <a:rPr lang="en-US" dirty="0"/>
              <a:t>eta = 10^-8</a:t>
            </a:r>
          </a:p>
        </p:txBody>
      </p:sp>
    </p:spTree>
    <p:extLst>
      <p:ext uri="{BB962C8B-B14F-4D97-AF65-F5344CB8AC3E}">
        <p14:creationId xmlns:p14="http://schemas.microsoft.com/office/powerpoint/2010/main" val="2080623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Experimental Results</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29</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623616" y="1549948"/>
            <a:ext cx="10343213" cy="4287840"/>
          </a:xfrm>
          <a:prstGeom prst="rect">
            <a:avLst/>
          </a:prstGeom>
        </p:spPr>
        <p:txBody>
          <a:bodyPr wrap="square">
            <a:spAutoFit/>
          </a:bodyPr>
          <a:lstStyle/>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Logistic Regression</a:t>
            </a:r>
          </a:p>
          <a:p>
            <a:pPr marL="800100" lvl="1" indent="-342900">
              <a:lnSpc>
                <a:spcPct val="90000"/>
              </a:lnSpc>
              <a:spcBef>
                <a:spcPts val="500"/>
              </a:spcBef>
              <a:buFont typeface="Wingdings" panose="05000000000000000000" pitchFamily="2" charset="2"/>
              <a:buChar char="Ø"/>
            </a:pPr>
            <a:r>
              <a:rPr lang="en-US" sz="2400" dirty="0" err="1">
                <a:solidFill>
                  <a:prstClr val="black"/>
                </a:solidFill>
                <a:latin typeface="Calibri"/>
              </a:rPr>
              <a:t>AdaGrad</a:t>
            </a:r>
            <a:r>
              <a:rPr lang="en-US" sz="2400" dirty="0">
                <a:solidFill>
                  <a:prstClr val="black"/>
                </a:solidFill>
                <a:latin typeface="Calibri"/>
              </a:rPr>
              <a:t> outperforms SGD with </a:t>
            </a:r>
            <a:r>
              <a:rPr lang="en-US" sz="2400" dirty="0" err="1">
                <a:solidFill>
                  <a:prstClr val="black"/>
                </a:solidFill>
                <a:latin typeface="Calibri"/>
              </a:rPr>
              <a:t>Nesterov</a:t>
            </a:r>
            <a:r>
              <a:rPr lang="en-US" sz="2400" dirty="0">
                <a:solidFill>
                  <a:prstClr val="black"/>
                </a:solidFill>
                <a:latin typeface="Calibri"/>
              </a:rPr>
              <a:t> Momentum</a:t>
            </a:r>
          </a:p>
          <a:p>
            <a:pPr marL="800100" lvl="1" indent="-342900">
              <a:lnSpc>
                <a:spcPct val="90000"/>
              </a:lnSpc>
              <a:spcBef>
                <a:spcPts val="500"/>
              </a:spcBef>
              <a:buFont typeface="Wingdings" panose="05000000000000000000" pitchFamily="2" charset="2"/>
              <a:buChar char="Ø"/>
            </a:pPr>
            <a:r>
              <a:rPr lang="en-US" sz="2400" dirty="0">
                <a:solidFill>
                  <a:prstClr val="black"/>
                </a:solidFill>
                <a:latin typeface="Calibri"/>
              </a:rPr>
              <a:t>Adam converges as fast as </a:t>
            </a:r>
            <a:r>
              <a:rPr lang="en-US" sz="2400" dirty="0" err="1">
                <a:solidFill>
                  <a:prstClr val="black"/>
                </a:solidFill>
                <a:latin typeface="Calibri"/>
              </a:rPr>
              <a:t>Adagrad</a:t>
            </a:r>
            <a:endParaRPr lang="en-US" sz="2400" dirty="0">
              <a:solidFill>
                <a:prstClr val="black"/>
              </a:solidFill>
              <a:latin typeface="Calibri"/>
            </a:endParaRPr>
          </a:p>
          <a:p>
            <a:pPr marL="800100" lvl="1" indent="-342900">
              <a:lnSpc>
                <a:spcPct val="90000"/>
              </a:lnSpc>
              <a:spcBef>
                <a:spcPts val="500"/>
              </a:spcBef>
              <a:buFont typeface="Wingdings" panose="05000000000000000000" pitchFamily="2" charset="2"/>
              <a:buChar char="Ø"/>
            </a:pPr>
            <a:r>
              <a:rPr lang="en-US" sz="2400" dirty="0">
                <a:solidFill>
                  <a:prstClr val="black"/>
                </a:solidFill>
                <a:latin typeface="Calibri"/>
              </a:rPr>
              <a:t>Adam uses sparse features to obtain convergence faster</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Multi Layer Neural Networks</a:t>
            </a:r>
          </a:p>
          <a:p>
            <a:pPr marL="800100" lvl="1" indent="-342900">
              <a:lnSpc>
                <a:spcPct val="90000"/>
              </a:lnSpc>
              <a:spcBef>
                <a:spcPts val="500"/>
              </a:spcBef>
              <a:buFont typeface="Wingdings" panose="05000000000000000000" pitchFamily="2" charset="2"/>
              <a:buChar char="Ø"/>
            </a:pPr>
            <a:r>
              <a:rPr lang="en-US" sz="2400" dirty="0">
                <a:solidFill>
                  <a:prstClr val="black"/>
                </a:solidFill>
                <a:latin typeface="Calibri"/>
              </a:rPr>
              <a:t>Adam converges faster than SFO and other stochastic first order methods</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Convolutional Neural Networks</a:t>
            </a:r>
          </a:p>
          <a:p>
            <a:pPr marL="800100" lvl="1" indent="-342900">
              <a:lnSpc>
                <a:spcPct val="90000"/>
              </a:lnSpc>
              <a:spcBef>
                <a:spcPts val="500"/>
              </a:spcBef>
              <a:buFont typeface="Wingdings" panose="05000000000000000000" pitchFamily="2" charset="2"/>
              <a:buChar char="Ø"/>
            </a:pPr>
            <a:r>
              <a:rPr lang="en-US" sz="2400" dirty="0">
                <a:solidFill>
                  <a:prstClr val="black"/>
                </a:solidFill>
                <a:latin typeface="Calibri"/>
              </a:rPr>
              <a:t>Initially, Adam and </a:t>
            </a:r>
            <a:r>
              <a:rPr lang="en-US" sz="2400" dirty="0" err="1">
                <a:solidFill>
                  <a:prstClr val="black"/>
                </a:solidFill>
                <a:latin typeface="Calibri"/>
              </a:rPr>
              <a:t>AdaGrad</a:t>
            </a:r>
            <a:r>
              <a:rPr lang="en-US" sz="2400" dirty="0">
                <a:solidFill>
                  <a:prstClr val="black"/>
                </a:solidFill>
                <a:latin typeface="Calibri"/>
              </a:rPr>
              <a:t> is faster</a:t>
            </a:r>
          </a:p>
          <a:p>
            <a:pPr marL="800100" lvl="1" indent="-342900">
              <a:lnSpc>
                <a:spcPct val="90000"/>
              </a:lnSpc>
              <a:spcBef>
                <a:spcPts val="500"/>
              </a:spcBef>
              <a:buFont typeface="Wingdings" panose="05000000000000000000" pitchFamily="2" charset="2"/>
              <a:buChar char="Ø"/>
            </a:pPr>
            <a:r>
              <a:rPr lang="en-US" sz="2400" dirty="0">
                <a:solidFill>
                  <a:prstClr val="black"/>
                </a:solidFill>
                <a:latin typeface="Calibri"/>
              </a:rPr>
              <a:t>Adam and SGD converge the fastest</a:t>
            </a:r>
          </a:p>
          <a:p>
            <a:pPr marL="800100" lvl="1" indent="-342900">
              <a:lnSpc>
                <a:spcPct val="90000"/>
              </a:lnSpc>
              <a:spcBef>
                <a:spcPts val="500"/>
              </a:spcBef>
              <a:buFont typeface="Wingdings" panose="05000000000000000000" pitchFamily="2" charset="2"/>
              <a:buChar char="Ø"/>
            </a:pPr>
            <a:r>
              <a:rPr lang="en-US" sz="2400" dirty="0">
                <a:solidFill>
                  <a:prstClr val="black"/>
                </a:solidFill>
                <a:latin typeface="Calibri"/>
              </a:rPr>
              <a:t>Adapts learning rate for different layers instead of manual selection in SGD</a:t>
            </a:r>
          </a:p>
        </p:txBody>
      </p:sp>
    </p:spTree>
    <p:extLst>
      <p:ext uri="{BB962C8B-B14F-4D97-AF65-F5344CB8AC3E}">
        <p14:creationId xmlns:p14="http://schemas.microsoft.com/office/powerpoint/2010/main" val="3716423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18" y="301188"/>
            <a:ext cx="6844386" cy="609398"/>
          </a:xfrm>
        </p:spPr>
        <p:txBody>
          <a:bodyPr/>
          <a:lstStyle/>
          <a:p>
            <a:r>
              <a:rPr lang="de-DE" sz="4400" dirty="0"/>
              <a:t>Group Members </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3</a:t>
            </a:fld>
            <a:endParaRPr lang="de-DE">
              <a:solidFill>
                <a:prstClr val="black"/>
              </a:solidFill>
            </a:endParaRPr>
          </a:p>
        </p:txBody>
      </p:sp>
      <p:sp>
        <p:nvSpPr>
          <p:cNvPr id="8" name="Rectangle 7"/>
          <p:cNvSpPr/>
          <p:nvPr/>
        </p:nvSpPr>
        <p:spPr>
          <a:xfrm>
            <a:off x="600246" y="1288402"/>
            <a:ext cx="11075818" cy="5940088"/>
          </a:xfrm>
          <a:prstGeom prst="rect">
            <a:avLst/>
          </a:prstGeom>
        </p:spPr>
        <p:txBody>
          <a:bodyPr wrap="square">
            <a:spAutoFit/>
          </a:bodyPr>
          <a:lstStyle/>
          <a:p>
            <a:pPr marL="457200" indent="-457200" algn="just">
              <a:buFont typeface="Wingdings" panose="05000000000000000000" pitchFamily="2" charset="2"/>
              <a:buChar char="§"/>
            </a:pPr>
            <a:r>
              <a:rPr lang="en-US" sz="2800" dirty="0"/>
              <a:t>Debanjan Chakraborty</a:t>
            </a:r>
          </a:p>
          <a:p>
            <a:pPr marL="914400" lvl="1" indent="-457200" algn="just">
              <a:buFont typeface="Wingdings" panose="05000000000000000000" pitchFamily="2" charset="2"/>
              <a:buChar char="§"/>
            </a:pPr>
            <a:endParaRPr lang="en-US" sz="2800" dirty="0"/>
          </a:p>
          <a:p>
            <a:pPr marL="457200" indent="-457200" algn="just">
              <a:buFont typeface="Wingdings" panose="05000000000000000000" pitchFamily="2" charset="2"/>
              <a:buChar char="§"/>
            </a:pPr>
            <a:r>
              <a:rPr lang="en-US" sz="2800" dirty="0"/>
              <a:t>Md Ifraham Iqbal</a:t>
            </a:r>
          </a:p>
          <a:p>
            <a:pPr marL="457200" indent="-457200" algn="just">
              <a:buFont typeface="Wingdings" panose="05000000000000000000" pitchFamily="2" charset="2"/>
              <a:buChar char="§"/>
            </a:pPr>
            <a:endParaRPr lang="en-US" sz="2800" dirty="0"/>
          </a:p>
          <a:p>
            <a:pPr marL="457200" indent="-457200" algn="just">
              <a:buFont typeface="Wingdings" panose="05000000000000000000" pitchFamily="2" charset="2"/>
              <a:buChar char="§"/>
            </a:pPr>
            <a:r>
              <a:rPr lang="en-US" sz="2800" dirty="0"/>
              <a:t>Md Nazrul Islam </a:t>
            </a:r>
          </a:p>
          <a:p>
            <a:pPr marL="457200" indent="-457200" algn="just">
              <a:buFont typeface="Wingdings" panose="05000000000000000000" pitchFamily="2" charset="2"/>
              <a:buChar char="§"/>
            </a:pPr>
            <a:endParaRPr lang="en-US" sz="2800" dirty="0"/>
          </a:p>
          <a:p>
            <a:pPr marL="457200" indent="-457200" algn="just">
              <a:buFont typeface="Wingdings" panose="05000000000000000000" pitchFamily="2" charset="2"/>
              <a:buChar char="§"/>
            </a:pPr>
            <a:r>
              <a:rPr lang="en-US" sz="2800" dirty="0"/>
              <a:t>Orko Dutta</a:t>
            </a:r>
          </a:p>
          <a:p>
            <a:pPr marL="457200" indent="-457200" algn="just">
              <a:buFont typeface="Wingdings" panose="05000000000000000000" pitchFamily="2" charset="2"/>
              <a:buChar char="§"/>
            </a:pPr>
            <a:endParaRPr lang="en-US" sz="2800" dirty="0"/>
          </a:p>
          <a:p>
            <a:pPr marL="457200" indent="-457200" algn="just">
              <a:buFont typeface="Wingdings" panose="05000000000000000000" pitchFamily="2" charset="2"/>
              <a:buChar char="§"/>
            </a:pPr>
            <a:r>
              <a:rPr lang="en-US" sz="2800" dirty="0" err="1"/>
              <a:t>Sajal</a:t>
            </a:r>
            <a:r>
              <a:rPr lang="en-US" sz="2800" dirty="0"/>
              <a:t> Das</a:t>
            </a:r>
          </a:p>
          <a:p>
            <a:pPr marL="457200" indent="-457200" algn="just">
              <a:buFont typeface="Wingdings" panose="05000000000000000000" pitchFamily="2" charset="2"/>
              <a:buChar char="§"/>
            </a:pPr>
            <a:endParaRPr lang="en-US" sz="2800" dirty="0"/>
          </a:p>
          <a:p>
            <a:pPr marL="457200" indent="-457200" algn="just">
              <a:buFont typeface="Wingdings" panose="05000000000000000000" pitchFamily="2" charset="2"/>
              <a:buChar char="§"/>
            </a:pPr>
            <a:r>
              <a:rPr lang="en-US" sz="2800" dirty="0"/>
              <a:t>Muhammed Muneeb</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48441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Adam and its effectiveness</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30</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518320" y="1582341"/>
            <a:ext cx="11383870" cy="3785652"/>
          </a:xfrm>
          <a:prstGeom prst="rect">
            <a:avLst/>
          </a:prstGeom>
        </p:spPr>
        <p:txBody>
          <a:bodyPr wrap="square">
            <a:spAutoFit/>
          </a:bodyPr>
          <a:lstStyle/>
          <a:p>
            <a:pPr marL="285750" indent="-285750">
              <a:buFont typeface="Wingdings" panose="05000000000000000000" pitchFamily="2" charset="2"/>
              <a:buChar char="Ø"/>
            </a:pPr>
            <a:r>
              <a:rPr lang="en-US" sz="2400" dirty="0"/>
              <a:t>SGD uses a single learning rate for all weight updates</a:t>
            </a:r>
          </a:p>
          <a:p>
            <a:pPr marL="285750" indent="-285750">
              <a:buFont typeface="Wingdings" panose="05000000000000000000" pitchFamily="2" charset="2"/>
              <a:buChar char="Ø"/>
            </a:pPr>
            <a:r>
              <a:rPr lang="en-US" sz="2400" dirty="0"/>
              <a:t>Adam adapts the learning rates using the moments</a:t>
            </a:r>
          </a:p>
          <a:p>
            <a:pPr marL="285750" indent="-285750">
              <a:buFont typeface="Wingdings" panose="05000000000000000000" pitchFamily="2" charset="2"/>
              <a:buChar char="Ø"/>
            </a:pPr>
            <a:r>
              <a:rPr lang="en-US" sz="2400" dirty="0"/>
              <a:t>β1 and β2 control the decay rates</a:t>
            </a:r>
          </a:p>
          <a:p>
            <a:pPr marL="285750" indent="-285750">
              <a:buFont typeface="Wingdings" panose="05000000000000000000" pitchFamily="2" charset="2"/>
              <a:buChar char="Ø"/>
            </a:pPr>
            <a:r>
              <a:rPr lang="en-US" sz="2400" dirty="0"/>
              <a:t>Bias correction prevents divergence</a:t>
            </a:r>
          </a:p>
          <a:p>
            <a:pPr marL="285750" indent="-285750">
              <a:buFont typeface="Wingdings" panose="05000000000000000000" pitchFamily="2" charset="2"/>
              <a:buChar char="Ø"/>
            </a:pPr>
            <a:r>
              <a:rPr lang="en-US" sz="2400" dirty="0"/>
              <a:t>Adam is effective with tiny gradients(saddle points) due to bounded step sizes</a:t>
            </a:r>
          </a:p>
          <a:p>
            <a:pPr marL="285750" indent="-285750">
              <a:buFont typeface="Wingdings" panose="05000000000000000000" pitchFamily="2" charset="2"/>
              <a:buChar char="Ø"/>
            </a:pPr>
            <a:r>
              <a:rPr lang="en-US" sz="2400" dirty="0"/>
              <a:t>SGD struggles in this case</a:t>
            </a:r>
          </a:p>
          <a:p>
            <a:pPr marL="285750" indent="-285750">
              <a:buFont typeface="Wingdings" panose="05000000000000000000" pitchFamily="2" charset="2"/>
              <a:buChar char="Ø"/>
            </a:pPr>
            <a:r>
              <a:rPr lang="en-US" sz="2400" dirty="0"/>
              <a:t>In some cases SGD still performs better than Adam (CIFAR)</a:t>
            </a:r>
          </a:p>
          <a:p>
            <a:pPr marL="285750" indent="-285750">
              <a:buFont typeface="Wingdings" panose="05000000000000000000" pitchFamily="2" charset="2"/>
              <a:buChar char="Ø"/>
            </a:pPr>
            <a:r>
              <a:rPr lang="en-US" sz="2400" dirty="0"/>
              <a:t>SWATS method is effective in this case</a:t>
            </a:r>
          </a:p>
          <a:p>
            <a:pPr marL="285750" indent="-285750">
              <a:buFont typeface="Wingdings" panose="05000000000000000000" pitchFamily="2" charset="2"/>
              <a:buChar char="Ø"/>
            </a:pPr>
            <a:r>
              <a:rPr lang="en-US" sz="2400" dirty="0"/>
              <a:t>The V value in Adam can act weird in some scenarios</a:t>
            </a:r>
          </a:p>
          <a:p>
            <a:pPr marL="285750" indent="-285750">
              <a:buFont typeface="Wingdings" panose="05000000000000000000" pitchFamily="2" charset="2"/>
              <a:buChar char="Ø"/>
            </a:pPr>
            <a:r>
              <a:rPr lang="en-US" sz="2400" dirty="0"/>
              <a:t>Hence, </a:t>
            </a:r>
            <a:r>
              <a:rPr lang="en-US" sz="2400" dirty="0" err="1"/>
              <a:t>AMSGrad</a:t>
            </a:r>
            <a:r>
              <a:rPr lang="en-US" sz="2400" dirty="0"/>
              <a:t> is proposed to avoid non-increasing step size </a:t>
            </a:r>
          </a:p>
        </p:txBody>
      </p:sp>
    </p:spTree>
    <p:extLst>
      <p:ext uri="{BB962C8B-B14F-4D97-AF65-F5344CB8AC3E}">
        <p14:creationId xmlns:p14="http://schemas.microsoft.com/office/powerpoint/2010/main" val="363288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What is Adam Optimization Algorithm?</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31</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518321" y="2413338"/>
            <a:ext cx="10919174" cy="2308324"/>
          </a:xfrm>
          <a:prstGeom prst="rect">
            <a:avLst/>
          </a:prstGeom>
        </p:spPr>
        <p:txBody>
          <a:bodyPr wrap="square">
            <a:spAutoFit/>
          </a:bodyPr>
          <a:lstStyle/>
          <a:p>
            <a:pPr marL="342900" indent="-342900">
              <a:buFont typeface="Wingdings" panose="05000000000000000000" pitchFamily="2" charset="2"/>
              <a:buChar char="Ø"/>
            </a:pPr>
            <a:r>
              <a:rPr lang="en-US" sz="2400" dirty="0"/>
              <a:t>Used instead of the classical stochastic gradient descent procedure to update network weights iterative based on training data.</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Adam combines the best properties of the </a:t>
            </a:r>
            <a:r>
              <a:rPr lang="en-US" sz="2400" dirty="0" err="1"/>
              <a:t>AdaGrad</a:t>
            </a:r>
            <a:r>
              <a:rPr lang="en-US" sz="2400" dirty="0"/>
              <a:t> and </a:t>
            </a:r>
            <a:r>
              <a:rPr lang="en-US" sz="2400" dirty="0" err="1"/>
              <a:t>RMSProp</a:t>
            </a:r>
            <a:r>
              <a:rPr lang="en-US" sz="2400" dirty="0"/>
              <a:t> algorithms to provide an optimization algorithm that can handle sparse gradients on noisy problems.</a:t>
            </a:r>
          </a:p>
        </p:txBody>
      </p:sp>
    </p:spTree>
    <p:extLst>
      <p:ext uri="{BB962C8B-B14F-4D97-AF65-F5344CB8AC3E}">
        <p14:creationId xmlns:p14="http://schemas.microsoft.com/office/powerpoint/2010/main" val="3101761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Steps for Adam Optimization Algorithm.</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32</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10" name="TextBox 9"/>
          <p:cNvSpPr txBox="1"/>
          <p:nvPr/>
        </p:nvSpPr>
        <p:spPr>
          <a:xfrm>
            <a:off x="395415" y="1354465"/>
            <a:ext cx="10540313" cy="461665"/>
          </a:xfrm>
          <a:prstGeom prst="rect">
            <a:avLst/>
          </a:prstGeom>
          <a:noFill/>
        </p:spPr>
        <p:txBody>
          <a:bodyPr wrap="square" rtlCol="0">
            <a:spAutoFit/>
          </a:bodyPr>
          <a:lstStyle/>
          <a:p>
            <a:r>
              <a:rPr lang="en-US" sz="2400" dirty="0">
                <a:solidFill>
                  <a:prstClr val="black"/>
                </a:solidFill>
                <a:latin typeface="Calibri"/>
              </a:rPr>
              <a:t>Step 1 :  Calculation of moving averages using parameters.</a:t>
            </a:r>
          </a:p>
        </p:txBody>
      </p:sp>
      <mc:AlternateContent xmlns:mc="http://schemas.openxmlformats.org/markup-compatibility/2006" xmlns:a14="http://schemas.microsoft.com/office/drawing/2010/main">
        <mc:Choice Requires="a14">
          <p:sp>
            <p:nvSpPr>
              <p:cNvPr id="11" name="TextBox 10"/>
              <p:cNvSpPr txBox="1"/>
              <p:nvPr/>
            </p:nvSpPr>
            <p:spPr>
              <a:xfrm>
                <a:off x="518320" y="2054539"/>
                <a:ext cx="9551773" cy="12027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GB" sz="2400" i="1" smtClean="0">
                              <a:solidFill>
                                <a:prstClr val="black"/>
                              </a:solidFill>
                              <a:latin typeface="Cambria Math" panose="02040503050406030204" pitchFamily="18" charset="0"/>
                            </a:rPr>
                            <m:t>𝑚</m:t>
                          </m:r>
                        </m:e>
                        <m:sub>
                          <m:r>
                            <a:rPr lang="en-GB" sz="2400" i="1" smtClean="0">
                              <a:solidFill>
                                <a:prstClr val="black"/>
                              </a:solidFill>
                              <a:latin typeface="Cambria Math" panose="02040503050406030204" pitchFamily="18" charset="0"/>
                            </a:rPr>
                            <m:t>𝑡</m:t>
                          </m:r>
                        </m:sub>
                      </m:sSub>
                      <m:r>
                        <a:rPr lang="en-GB" sz="2400" i="1" smtClean="0">
                          <a:solidFill>
                            <a:prstClr val="black"/>
                          </a:solidFill>
                          <a:latin typeface="Cambria Math" panose="02040503050406030204" pitchFamily="18" charset="0"/>
                        </a:rPr>
                        <m:t>= </m:t>
                      </m:r>
                      <m:sSub>
                        <m:sSubPr>
                          <m:ctrlPr>
                            <a:rPr lang="en-GB" sz="2400" i="1" smtClean="0">
                              <a:solidFill>
                                <a:prstClr val="black"/>
                              </a:solidFill>
                              <a:latin typeface="Cambria Math" panose="02040503050406030204" pitchFamily="18" charset="0"/>
                            </a:rPr>
                          </m:ctrlPr>
                        </m:sSubPr>
                        <m:e>
                          <m:r>
                            <a:rPr lang="en-GB" sz="2400" i="1" smtClean="0">
                              <a:solidFill>
                                <a:prstClr val="black"/>
                              </a:solidFill>
                              <a:latin typeface="Cambria Math" panose="02040503050406030204" pitchFamily="18" charset="0"/>
                              <a:ea typeface="Cambria Math" panose="02040503050406030204" pitchFamily="18" charset="0"/>
                            </a:rPr>
                            <m:t>𝛽</m:t>
                          </m:r>
                        </m:e>
                        <m:sub>
                          <m:r>
                            <a:rPr lang="en-GB" sz="2400" i="1" smtClean="0">
                              <a:solidFill>
                                <a:prstClr val="black"/>
                              </a:solidFill>
                              <a:latin typeface="Cambria Math" panose="02040503050406030204" pitchFamily="18" charset="0"/>
                            </a:rPr>
                            <m:t>1</m:t>
                          </m:r>
                        </m:sub>
                      </m:sSub>
                      <m:sSub>
                        <m:sSubPr>
                          <m:ctrlPr>
                            <a:rPr lang="en-GB" sz="2400" i="1" smtClean="0">
                              <a:solidFill>
                                <a:prstClr val="black"/>
                              </a:solidFill>
                              <a:latin typeface="Cambria Math" panose="02040503050406030204" pitchFamily="18" charset="0"/>
                            </a:rPr>
                          </m:ctrlPr>
                        </m:sSubPr>
                        <m:e>
                          <m:r>
                            <a:rPr lang="en-GB" sz="2400" i="1" smtClean="0">
                              <a:solidFill>
                                <a:prstClr val="black"/>
                              </a:solidFill>
                              <a:latin typeface="Cambria Math" panose="02040503050406030204" pitchFamily="18" charset="0"/>
                            </a:rPr>
                            <m:t>𝑚</m:t>
                          </m:r>
                        </m:e>
                        <m:sub>
                          <m:r>
                            <a:rPr lang="en-GB" sz="2400" i="1" smtClean="0">
                              <a:solidFill>
                                <a:prstClr val="black"/>
                              </a:solidFill>
                              <a:latin typeface="Cambria Math" panose="02040503050406030204" pitchFamily="18" charset="0"/>
                            </a:rPr>
                            <m:t>𝑡</m:t>
                          </m:r>
                          <m:r>
                            <a:rPr lang="en-GB" sz="2400" i="1" smtClean="0">
                              <a:solidFill>
                                <a:prstClr val="black"/>
                              </a:solidFill>
                              <a:latin typeface="Cambria Math" panose="02040503050406030204" pitchFamily="18" charset="0"/>
                            </a:rPr>
                            <m:t>−1</m:t>
                          </m:r>
                        </m:sub>
                      </m:sSub>
                      <m:r>
                        <a:rPr lang="en-GB" sz="2400" i="1" smtClean="0">
                          <a:solidFill>
                            <a:prstClr val="black"/>
                          </a:solidFill>
                          <a:latin typeface="Cambria Math" panose="02040503050406030204" pitchFamily="18" charset="0"/>
                        </a:rPr>
                        <m:t>+</m:t>
                      </m:r>
                      <m:d>
                        <m:dPr>
                          <m:ctrlPr>
                            <a:rPr lang="en-GB" sz="2400" i="1" smtClean="0">
                              <a:solidFill>
                                <a:prstClr val="black"/>
                              </a:solidFill>
                              <a:latin typeface="Cambria Math" panose="02040503050406030204" pitchFamily="18" charset="0"/>
                            </a:rPr>
                          </m:ctrlPr>
                        </m:dPr>
                        <m:e>
                          <m:r>
                            <a:rPr lang="en-GB" sz="2400" i="1" smtClean="0">
                              <a:solidFill>
                                <a:prstClr val="black"/>
                              </a:solidFill>
                              <a:latin typeface="Cambria Math" panose="02040503050406030204" pitchFamily="18" charset="0"/>
                            </a:rPr>
                            <m:t> 1− </m:t>
                          </m:r>
                          <m:sSub>
                            <m:sSubPr>
                              <m:ctrlPr>
                                <a:rPr lang="en-GB" sz="2400" i="1" smtClean="0">
                                  <a:solidFill>
                                    <a:prstClr val="black"/>
                                  </a:solidFill>
                                  <a:latin typeface="Cambria Math" panose="02040503050406030204" pitchFamily="18" charset="0"/>
                                </a:rPr>
                              </m:ctrlPr>
                            </m:sSubPr>
                            <m:e>
                              <m:r>
                                <a:rPr lang="en-GB" sz="2400" i="1" smtClean="0">
                                  <a:solidFill>
                                    <a:prstClr val="black"/>
                                  </a:solidFill>
                                  <a:latin typeface="Cambria Math" panose="02040503050406030204" pitchFamily="18" charset="0"/>
                                  <a:ea typeface="Cambria Math" panose="02040503050406030204" pitchFamily="18" charset="0"/>
                                </a:rPr>
                                <m:t>𝛽</m:t>
                              </m:r>
                            </m:e>
                            <m:sub>
                              <m:r>
                                <a:rPr lang="en-GB" sz="2400" i="1" smtClean="0">
                                  <a:solidFill>
                                    <a:prstClr val="black"/>
                                  </a:solidFill>
                                  <a:latin typeface="Cambria Math" panose="02040503050406030204" pitchFamily="18" charset="0"/>
                                </a:rPr>
                                <m:t>1</m:t>
                              </m:r>
                            </m:sub>
                          </m:sSub>
                          <m:r>
                            <a:rPr lang="en-GB" sz="2400" i="1" smtClean="0">
                              <a:solidFill>
                                <a:prstClr val="black"/>
                              </a:solidFill>
                              <a:latin typeface="Cambria Math" panose="02040503050406030204" pitchFamily="18" charset="0"/>
                            </a:rPr>
                            <m:t> </m:t>
                          </m:r>
                        </m:e>
                      </m:d>
                      <m:r>
                        <a:rPr lang="en-GB" sz="2400" i="1" smtClean="0">
                          <a:solidFill>
                            <a:prstClr val="black"/>
                          </a:solidFill>
                          <a:latin typeface="Cambria Math" panose="02040503050406030204" pitchFamily="18" charset="0"/>
                        </a:rPr>
                        <m:t> </m:t>
                      </m:r>
                      <m:sSub>
                        <m:sSubPr>
                          <m:ctrlPr>
                            <a:rPr lang="en-GB" sz="2400" i="1" smtClean="0">
                              <a:solidFill>
                                <a:prstClr val="black"/>
                              </a:solidFill>
                              <a:latin typeface="Cambria Math" panose="02040503050406030204" pitchFamily="18" charset="0"/>
                            </a:rPr>
                          </m:ctrlPr>
                        </m:sSubPr>
                        <m:e>
                          <m:r>
                            <a:rPr lang="en-GB" sz="2400" i="1" smtClean="0">
                              <a:solidFill>
                                <a:prstClr val="black"/>
                              </a:solidFill>
                              <a:latin typeface="Cambria Math" panose="02040503050406030204" pitchFamily="18" charset="0"/>
                            </a:rPr>
                            <m:t>𝑔</m:t>
                          </m:r>
                        </m:e>
                        <m:sub>
                          <m:r>
                            <a:rPr lang="en-GB" sz="2400" i="1" smtClean="0">
                              <a:solidFill>
                                <a:prstClr val="black"/>
                              </a:solidFill>
                              <a:latin typeface="Cambria Math" panose="02040503050406030204" pitchFamily="18" charset="0"/>
                            </a:rPr>
                            <m:t>𝑡</m:t>
                          </m:r>
                        </m:sub>
                      </m:sSub>
                    </m:oMath>
                  </m:oMathPara>
                </a14:m>
                <a:endParaRPr lang="en-US" sz="2400" dirty="0">
                  <a:solidFill>
                    <a:prstClr val="black"/>
                  </a:solidFill>
                  <a:latin typeface="Calibri"/>
                </a:endParaRPr>
              </a:p>
              <a:p>
                <a:endParaRPr lang="en-US" sz="2400" dirty="0">
                  <a:solidFill>
                    <a:prstClr val="black"/>
                  </a:solidFill>
                  <a:latin typeface="Calibri"/>
                </a:endParaRPr>
              </a:p>
              <a:p>
                <a:pPr/>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GB" sz="2400" i="1" smtClean="0">
                              <a:solidFill>
                                <a:prstClr val="black"/>
                              </a:solidFill>
                              <a:latin typeface="Cambria Math" panose="02040503050406030204" pitchFamily="18" charset="0"/>
                            </a:rPr>
                            <m:t>𝑣</m:t>
                          </m:r>
                        </m:e>
                        <m:sub>
                          <m:r>
                            <a:rPr lang="en-GB" sz="2400" i="1" smtClean="0">
                              <a:solidFill>
                                <a:prstClr val="black"/>
                              </a:solidFill>
                              <a:latin typeface="Cambria Math" panose="02040503050406030204" pitchFamily="18" charset="0"/>
                            </a:rPr>
                            <m:t>𝑡</m:t>
                          </m:r>
                        </m:sub>
                      </m:sSub>
                      <m:r>
                        <a:rPr lang="en-GB" sz="2400" i="1" smtClean="0">
                          <a:solidFill>
                            <a:prstClr val="black"/>
                          </a:solidFill>
                          <a:latin typeface="Cambria Math" panose="02040503050406030204" pitchFamily="18" charset="0"/>
                        </a:rPr>
                        <m:t>= </m:t>
                      </m:r>
                      <m:sSub>
                        <m:sSubPr>
                          <m:ctrlPr>
                            <a:rPr lang="en-GB" sz="2400" i="1" smtClean="0">
                              <a:solidFill>
                                <a:prstClr val="black"/>
                              </a:solidFill>
                              <a:latin typeface="Cambria Math" panose="02040503050406030204" pitchFamily="18" charset="0"/>
                            </a:rPr>
                          </m:ctrlPr>
                        </m:sSubPr>
                        <m:e>
                          <m:r>
                            <a:rPr lang="en-GB" sz="2400" i="1" smtClean="0">
                              <a:solidFill>
                                <a:prstClr val="black"/>
                              </a:solidFill>
                              <a:latin typeface="Cambria Math" panose="02040503050406030204" pitchFamily="18" charset="0"/>
                              <a:ea typeface="Cambria Math" panose="02040503050406030204" pitchFamily="18" charset="0"/>
                            </a:rPr>
                            <m:t>𝛽</m:t>
                          </m:r>
                        </m:e>
                        <m:sub>
                          <m:r>
                            <a:rPr lang="en-GB" sz="2400" i="1" smtClean="0">
                              <a:solidFill>
                                <a:prstClr val="black"/>
                              </a:solidFill>
                              <a:latin typeface="Cambria Math" panose="02040503050406030204" pitchFamily="18" charset="0"/>
                            </a:rPr>
                            <m:t>2</m:t>
                          </m:r>
                        </m:sub>
                      </m:sSub>
                      <m:sSub>
                        <m:sSubPr>
                          <m:ctrlPr>
                            <a:rPr lang="en-GB" sz="2400" i="1" smtClean="0">
                              <a:solidFill>
                                <a:prstClr val="black"/>
                              </a:solidFill>
                              <a:latin typeface="Cambria Math" panose="02040503050406030204" pitchFamily="18" charset="0"/>
                            </a:rPr>
                          </m:ctrlPr>
                        </m:sSubPr>
                        <m:e>
                          <m:r>
                            <a:rPr lang="en-GB" sz="2400" i="1" smtClean="0">
                              <a:solidFill>
                                <a:prstClr val="black"/>
                              </a:solidFill>
                              <a:latin typeface="Cambria Math" panose="02040503050406030204" pitchFamily="18" charset="0"/>
                            </a:rPr>
                            <m:t>𝑣</m:t>
                          </m:r>
                        </m:e>
                        <m:sub>
                          <m:r>
                            <a:rPr lang="en-GB" sz="2400" i="1" smtClean="0">
                              <a:solidFill>
                                <a:prstClr val="black"/>
                              </a:solidFill>
                              <a:latin typeface="Cambria Math" panose="02040503050406030204" pitchFamily="18" charset="0"/>
                            </a:rPr>
                            <m:t>𝑡</m:t>
                          </m:r>
                          <m:r>
                            <a:rPr lang="en-GB" sz="2400" i="1" smtClean="0">
                              <a:solidFill>
                                <a:prstClr val="black"/>
                              </a:solidFill>
                              <a:latin typeface="Cambria Math" panose="02040503050406030204" pitchFamily="18" charset="0"/>
                            </a:rPr>
                            <m:t>−1</m:t>
                          </m:r>
                        </m:sub>
                      </m:sSub>
                      <m:r>
                        <a:rPr lang="en-GB" sz="2400" i="1" smtClean="0">
                          <a:solidFill>
                            <a:prstClr val="black"/>
                          </a:solidFill>
                          <a:latin typeface="Cambria Math" panose="02040503050406030204" pitchFamily="18" charset="0"/>
                        </a:rPr>
                        <m:t>+( 1 − </m:t>
                      </m:r>
                      <m:sSub>
                        <m:sSubPr>
                          <m:ctrlPr>
                            <a:rPr lang="en-GB" sz="2400" i="1" smtClean="0">
                              <a:solidFill>
                                <a:prstClr val="black"/>
                              </a:solidFill>
                              <a:latin typeface="Cambria Math" panose="02040503050406030204" pitchFamily="18" charset="0"/>
                            </a:rPr>
                          </m:ctrlPr>
                        </m:sSubPr>
                        <m:e>
                          <m:r>
                            <a:rPr lang="en-GB" sz="2400" i="1" smtClean="0">
                              <a:solidFill>
                                <a:prstClr val="black"/>
                              </a:solidFill>
                              <a:latin typeface="Cambria Math" panose="02040503050406030204" pitchFamily="18" charset="0"/>
                              <a:ea typeface="Cambria Math" panose="02040503050406030204" pitchFamily="18" charset="0"/>
                            </a:rPr>
                            <m:t>𝛽</m:t>
                          </m:r>
                        </m:e>
                        <m:sub>
                          <m:r>
                            <a:rPr lang="en-GB" sz="2400" i="1" smtClean="0">
                              <a:solidFill>
                                <a:prstClr val="black"/>
                              </a:solidFill>
                              <a:latin typeface="Cambria Math" panose="02040503050406030204" pitchFamily="18" charset="0"/>
                            </a:rPr>
                            <m:t>2</m:t>
                          </m:r>
                        </m:sub>
                      </m:sSub>
                      <m:r>
                        <a:rPr lang="en-GB" sz="2400" i="1" smtClean="0">
                          <a:solidFill>
                            <a:prstClr val="black"/>
                          </a:solidFill>
                          <a:latin typeface="Cambria Math" panose="02040503050406030204" pitchFamily="18" charset="0"/>
                        </a:rPr>
                        <m:t>)</m:t>
                      </m:r>
                      <m:sSubSup>
                        <m:sSubSupPr>
                          <m:ctrlPr>
                            <a:rPr lang="en-GB" sz="2400" i="1" smtClean="0">
                              <a:solidFill>
                                <a:prstClr val="black"/>
                              </a:solidFill>
                              <a:latin typeface="Cambria Math" panose="02040503050406030204" pitchFamily="18" charset="0"/>
                            </a:rPr>
                          </m:ctrlPr>
                        </m:sSubSupPr>
                        <m:e>
                          <m:r>
                            <a:rPr lang="en-GB" sz="2400" i="1" smtClean="0">
                              <a:solidFill>
                                <a:prstClr val="black"/>
                              </a:solidFill>
                              <a:latin typeface="Cambria Math" panose="02040503050406030204" pitchFamily="18" charset="0"/>
                            </a:rPr>
                            <m:t>𝑔</m:t>
                          </m:r>
                        </m:e>
                        <m:sub>
                          <m:r>
                            <a:rPr lang="en-GB" sz="2400" i="1" smtClean="0">
                              <a:solidFill>
                                <a:prstClr val="black"/>
                              </a:solidFill>
                              <a:latin typeface="Cambria Math" panose="02040503050406030204" pitchFamily="18" charset="0"/>
                            </a:rPr>
                            <m:t>𝑡</m:t>
                          </m:r>
                        </m:sub>
                        <m:sup>
                          <m:r>
                            <a:rPr lang="en-GB" sz="2400" i="1" smtClean="0">
                              <a:solidFill>
                                <a:prstClr val="black"/>
                              </a:solidFill>
                              <a:latin typeface="Cambria Math" panose="02040503050406030204" pitchFamily="18" charset="0"/>
                            </a:rPr>
                            <m:t>2</m:t>
                          </m:r>
                        </m:sup>
                      </m:sSubSup>
                    </m:oMath>
                  </m:oMathPara>
                </a14:m>
                <a:endParaRPr lang="en-US" sz="2400" dirty="0">
                  <a:solidFill>
                    <a:prstClr val="black"/>
                  </a:solidFill>
                  <a:latin typeface="Calibri"/>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8320" y="2054539"/>
                <a:ext cx="9551773" cy="1202765"/>
              </a:xfrm>
              <a:prstGeom prst="rect">
                <a:avLst/>
              </a:prstGeom>
              <a:blipFill rotWithShape="0">
                <a:blip r:embed="rId2"/>
                <a:stretch>
                  <a:fillRect b="-6599"/>
                </a:stretch>
              </a:blipFill>
            </p:spPr>
            <p:txBody>
              <a:bodyPr/>
              <a:lstStyle/>
              <a:p>
                <a:r>
                  <a:rPr lang="en-US">
                    <a:noFill/>
                  </a:rPr>
                  <a:t> </a:t>
                </a:r>
              </a:p>
            </p:txBody>
          </p:sp>
        </mc:Fallback>
      </mc:AlternateContent>
      <p:sp>
        <p:nvSpPr>
          <p:cNvPr id="12" name="TextBox 11"/>
          <p:cNvSpPr txBox="1"/>
          <p:nvPr/>
        </p:nvSpPr>
        <p:spPr>
          <a:xfrm>
            <a:off x="597497" y="3600889"/>
            <a:ext cx="11016049" cy="1107996"/>
          </a:xfrm>
          <a:prstGeom prst="rect">
            <a:avLst/>
          </a:prstGeom>
          <a:noFill/>
        </p:spPr>
        <p:txBody>
          <a:bodyPr wrap="square" rtlCol="0">
            <a:spAutoFit/>
          </a:bodyPr>
          <a:lstStyle/>
          <a:p>
            <a:r>
              <a:rPr lang="en-US" sz="2400" dirty="0">
                <a:solidFill>
                  <a:prstClr val="black"/>
                </a:solidFill>
                <a:latin typeface="Calibri"/>
              </a:rPr>
              <a:t>Beta 1 and beta 2 are  the exponential decay of the rates for the first moment estimates and the second moment estimates and it’s literature values are 0.9 and 0.999.</a:t>
            </a:r>
          </a:p>
          <a:p>
            <a:endParaRPr lang="en-US" dirty="0">
              <a:solidFill>
                <a:prstClr val="black"/>
              </a:solidFill>
              <a:latin typeface="Calibri"/>
            </a:endParaRPr>
          </a:p>
        </p:txBody>
      </p:sp>
    </p:spTree>
    <p:extLst>
      <p:ext uri="{BB962C8B-B14F-4D97-AF65-F5344CB8AC3E}">
        <p14:creationId xmlns:p14="http://schemas.microsoft.com/office/powerpoint/2010/main" val="3623921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Steps for Adam Optimization Algorithm</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33</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10" name="Title 1"/>
          <p:cNvSpPr txBox="1">
            <a:spLocks/>
          </p:cNvSpPr>
          <p:nvPr/>
        </p:nvSpPr>
        <p:spPr>
          <a:xfrm>
            <a:off x="532328" y="1556454"/>
            <a:ext cx="11143735" cy="8581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ysClr val="windowText" lastClr="000000"/>
                </a:solidFill>
                <a:effectLst/>
                <a:uLnTx/>
                <a:uFillTx/>
                <a:latin typeface="Calibri Light"/>
                <a:ea typeface="+mj-ea"/>
                <a:cs typeface="+mj-cs"/>
              </a:rPr>
              <a:t>Step 2 : Bias correction of the moving averages.</a:t>
            </a:r>
            <a:endParaRPr kumimoji="0" lang="en-US" sz="3600" b="0" i="0" u="none" strike="noStrike" kern="1200" cap="none" spc="0" normalizeH="0" baseline="0" noProof="0" dirty="0">
              <a:ln>
                <a:noFill/>
              </a:ln>
              <a:solidFill>
                <a:sysClr val="windowText" lastClr="000000"/>
              </a:solidFill>
              <a:effectLst/>
              <a:uLnTx/>
              <a:uFillTx/>
              <a:latin typeface="Calibri Light"/>
              <a:ea typeface="+mj-ea"/>
              <a:cs typeface="+mj-cs"/>
            </a:endParaRPr>
          </a:p>
        </p:txBody>
      </p:sp>
      <mc:AlternateContent xmlns:mc="http://schemas.openxmlformats.org/markup-compatibility/2006" xmlns:a14="http://schemas.microsoft.com/office/drawing/2010/main">
        <mc:Choice Requires="a14">
          <p:sp>
            <p:nvSpPr>
              <p:cNvPr id="11" name="TextBox 10"/>
              <p:cNvSpPr txBox="1"/>
              <p:nvPr/>
            </p:nvSpPr>
            <p:spPr>
              <a:xfrm>
                <a:off x="784485" y="2550952"/>
                <a:ext cx="8946292" cy="17140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prstClr val="black"/>
                              </a:solidFill>
                              <a:latin typeface="Cambria Math" panose="02040503050406030204" pitchFamily="18" charset="0"/>
                            </a:rPr>
                          </m:ctrlPr>
                        </m:sSubPr>
                        <m:e>
                          <m:r>
                            <a:rPr lang="en-GB" sz="2800" i="1" smtClean="0">
                              <a:solidFill>
                                <a:prstClr val="black"/>
                              </a:solidFill>
                              <a:latin typeface="Cambria Math" panose="02040503050406030204" pitchFamily="18" charset="0"/>
                            </a:rPr>
                            <m:t>𝑚</m:t>
                          </m:r>
                        </m:e>
                        <m:sub>
                          <m:r>
                            <a:rPr lang="en-GB" sz="2800" i="1" smtClean="0">
                              <a:solidFill>
                                <a:prstClr val="black"/>
                              </a:solidFill>
                              <a:latin typeface="Cambria Math" panose="02040503050406030204" pitchFamily="18" charset="0"/>
                            </a:rPr>
                            <m:t>𝑡</m:t>
                          </m:r>
                        </m:sub>
                      </m:sSub>
                      <m:r>
                        <a:rPr lang="en-GB" sz="2800" i="1" smtClean="0">
                          <a:solidFill>
                            <a:prstClr val="black"/>
                          </a:solidFill>
                          <a:latin typeface="Cambria Math" panose="02040503050406030204" pitchFamily="18" charset="0"/>
                        </a:rPr>
                        <m:t>= </m:t>
                      </m:r>
                      <m:f>
                        <m:fPr>
                          <m:ctrlPr>
                            <a:rPr lang="en-GB" sz="2800" i="1" smtClean="0">
                              <a:solidFill>
                                <a:prstClr val="black"/>
                              </a:solidFill>
                              <a:latin typeface="Cambria Math" panose="02040503050406030204" pitchFamily="18" charset="0"/>
                            </a:rPr>
                          </m:ctrlPr>
                        </m:fPr>
                        <m:num>
                          <m:sSub>
                            <m:sSubPr>
                              <m:ctrlPr>
                                <a:rPr lang="en-GB" sz="2800" i="1" smtClean="0">
                                  <a:solidFill>
                                    <a:prstClr val="black"/>
                                  </a:solidFill>
                                  <a:latin typeface="Cambria Math" panose="02040503050406030204" pitchFamily="18" charset="0"/>
                                </a:rPr>
                              </m:ctrlPr>
                            </m:sSubPr>
                            <m:e>
                              <m:r>
                                <a:rPr lang="en-GB" sz="2800" i="1" smtClean="0">
                                  <a:solidFill>
                                    <a:prstClr val="black"/>
                                  </a:solidFill>
                                  <a:latin typeface="Cambria Math" panose="02040503050406030204" pitchFamily="18" charset="0"/>
                                </a:rPr>
                                <m:t>𝑚</m:t>
                              </m:r>
                            </m:e>
                            <m:sub>
                              <m:r>
                                <a:rPr lang="en-GB" sz="2800" i="1" smtClean="0">
                                  <a:solidFill>
                                    <a:prstClr val="black"/>
                                  </a:solidFill>
                                  <a:latin typeface="Cambria Math" panose="02040503050406030204" pitchFamily="18" charset="0"/>
                                </a:rPr>
                                <m:t>𝑡</m:t>
                              </m:r>
                            </m:sub>
                          </m:sSub>
                        </m:num>
                        <m:den>
                          <m:r>
                            <a:rPr lang="en-GB" sz="2800" i="1" smtClean="0">
                              <a:solidFill>
                                <a:prstClr val="black"/>
                              </a:solidFill>
                              <a:latin typeface="Cambria Math" panose="02040503050406030204" pitchFamily="18" charset="0"/>
                            </a:rPr>
                            <m:t>1−</m:t>
                          </m:r>
                          <m:sSub>
                            <m:sSubPr>
                              <m:ctrlPr>
                                <a:rPr lang="en-GB" sz="2800" i="1" smtClean="0">
                                  <a:solidFill>
                                    <a:prstClr val="black"/>
                                  </a:solidFill>
                                  <a:latin typeface="Cambria Math" panose="02040503050406030204" pitchFamily="18" charset="0"/>
                                </a:rPr>
                              </m:ctrlPr>
                            </m:sSubPr>
                            <m:e>
                              <m:r>
                                <a:rPr lang="en-GB" sz="2800" i="1" smtClean="0">
                                  <a:solidFill>
                                    <a:prstClr val="black"/>
                                  </a:solidFill>
                                  <a:latin typeface="Cambria Math" panose="02040503050406030204" pitchFamily="18" charset="0"/>
                                  <a:ea typeface="Cambria Math" panose="02040503050406030204" pitchFamily="18" charset="0"/>
                                </a:rPr>
                                <m:t>𝛽</m:t>
                              </m:r>
                            </m:e>
                            <m:sub>
                              <m:r>
                                <a:rPr lang="en-GB" sz="2800" i="1" smtClean="0">
                                  <a:solidFill>
                                    <a:prstClr val="black"/>
                                  </a:solidFill>
                                  <a:latin typeface="Cambria Math" panose="02040503050406030204" pitchFamily="18" charset="0"/>
                                </a:rPr>
                                <m:t>1</m:t>
                              </m:r>
                            </m:sub>
                          </m:sSub>
                        </m:den>
                      </m:f>
                    </m:oMath>
                  </m:oMathPara>
                </a14:m>
                <a:endParaRPr lang="en-US" sz="2800" dirty="0">
                  <a:solidFill>
                    <a:prstClr val="black"/>
                  </a:solidFill>
                  <a:latin typeface="Calibri"/>
                </a:endParaRPr>
              </a:p>
              <a:p>
                <a:pPr/>
                <a14:m>
                  <m:oMathPara xmlns:m="http://schemas.openxmlformats.org/officeDocument/2006/math">
                    <m:oMathParaPr>
                      <m:jc m:val="centerGroup"/>
                    </m:oMathParaPr>
                    <m:oMath xmlns:m="http://schemas.openxmlformats.org/officeDocument/2006/math">
                      <m:sSub>
                        <m:sSubPr>
                          <m:ctrlPr>
                            <a:rPr lang="en-US" sz="2800" i="1" smtClean="0">
                              <a:solidFill>
                                <a:prstClr val="black"/>
                              </a:solidFill>
                              <a:latin typeface="Cambria Math" panose="02040503050406030204" pitchFamily="18" charset="0"/>
                            </a:rPr>
                          </m:ctrlPr>
                        </m:sSubPr>
                        <m:e>
                          <m:r>
                            <a:rPr lang="en-GB" sz="2800" i="1" smtClean="0">
                              <a:solidFill>
                                <a:prstClr val="black"/>
                              </a:solidFill>
                              <a:latin typeface="Cambria Math" panose="02040503050406030204" pitchFamily="18" charset="0"/>
                            </a:rPr>
                            <m:t>𝑣</m:t>
                          </m:r>
                        </m:e>
                        <m:sub>
                          <m:r>
                            <a:rPr lang="en-GB" sz="2800" i="1" smtClean="0">
                              <a:solidFill>
                                <a:prstClr val="black"/>
                              </a:solidFill>
                              <a:latin typeface="Cambria Math" panose="02040503050406030204" pitchFamily="18" charset="0"/>
                            </a:rPr>
                            <m:t>𝑡</m:t>
                          </m:r>
                        </m:sub>
                      </m:sSub>
                      <m:r>
                        <a:rPr lang="en-GB" sz="2800" i="1" smtClean="0">
                          <a:solidFill>
                            <a:prstClr val="black"/>
                          </a:solidFill>
                          <a:latin typeface="Cambria Math" panose="02040503050406030204" pitchFamily="18" charset="0"/>
                        </a:rPr>
                        <m:t>= </m:t>
                      </m:r>
                      <m:f>
                        <m:fPr>
                          <m:ctrlPr>
                            <a:rPr lang="en-GB" sz="2800" i="1" smtClean="0">
                              <a:solidFill>
                                <a:prstClr val="black"/>
                              </a:solidFill>
                              <a:latin typeface="Cambria Math" panose="02040503050406030204" pitchFamily="18" charset="0"/>
                            </a:rPr>
                          </m:ctrlPr>
                        </m:fPr>
                        <m:num>
                          <m:sSub>
                            <m:sSubPr>
                              <m:ctrlPr>
                                <a:rPr lang="en-GB" sz="2800" i="1" smtClean="0">
                                  <a:solidFill>
                                    <a:prstClr val="black"/>
                                  </a:solidFill>
                                  <a:latin typeface="Cambria Math" panose="02040503050406030204" pitchFamily="18" charset="0"/>
                                </a:rPr>
                              </m:ctrlPr>
                            </m:sSubPr>
                            <m:e>
                              <m:r>
                                <a:rPr lang="en-GB" sz="2800" i="1" smtClean="0">
                                  <a:solidFill>
                                    <a:prstClr val="black"/>
                                  </a:solidFill>
                                  <a:latin typeface="Cambria Math" panose="02040503050406030204" pitchFamily="18" charset="0"/>
                                </a:rPr>
                                <m:t>𝑣</m:t>
                              </m:r>
                            </m:e>
                            <m:sub>
                              <m:r>
                                <a:rPr lang="en-GB" sz="2800" i="1" smtClean="0">
                                  <a:solidFill>
                                    <a:prstClr val="black"/>
                                  </a:solidFill>
                                  <a:latin typeface="Cambria Math" panose="02040503050406030204" pitchFamily="18" charset="0"/>
                                </a:rPr>
                                <m:t>𝑡</m:t>
                              </m:r>
                            </m:sub>
                          </m:sSub>
                        </m:num>
                        <m:den>
                          <m:r>
                            <a:rPr lang="en-GB" sz="2800" i="1" smtClean="0">
                              <a:solidFill>
                                <a:prstClr val="black"/>
                              </a:solidFill>
                              <a:latin typeface="Cambria Math" panose="02040503050406030204" pitchFamily="18" charset="0"/>
                            </a:rPr>
                            <m:t>1−</m:t>
                          </m:r>
                          <m:sSub>
                            <m:sSubPr>
                              <m:ctrlPr>
                                <a:rPr lang="en-GB" sz="2800" i="1" smtClean="0">
                                  <a:solidFill>
                                    <a:prstClr val="black"/>
                                  </a:solidFill>
                                  <a:latin typeface="Cambria Math" panose="02040503050406030204" pitchFamily="18" charset="0"/>
                                </a:rPr>
                              </m:ctrlPr>
                            </m:sSubPr>
                            <m:e>
                              <m:r>
                                <a:rPr lang="en-GB" sz="2800" i="1" smtClean="0">
                                  <a:solidFill>
                                    <a:prstClr val="black"/>
                                  </a:solidFill>
                                  <a:latin typeface="Cambria Math" panose="02040503050406030204" pitchFamily="18" charset="0"/>
                                  <a:ea typeface="Cambria Math" panose="02040503050406030204" pitchFamily="18" charset="0"/>
                                </a:rPr>
                                <m:t>𝛽</m:t>
                              </m:r>
                            </m:e>
                            <m:sub>
                              <m:r>
                                <a:rPr lang="en-GB" sz="2800" i="1" smtClean="0">
                                  <a:solidFill>
                                    <a:prstClr val="black"/>
                                  </a:solidFill>
                                  <a:latin typeface="Cambria Math" panose="02040503050406030204" pitchFamily="18" charset="0"/>
                                </a:rPr>
                                <m:t>2</m:t>
                              </m:r>
                            </m:sub>
                          </m:sSub>
                        </m:den>
                      </m:f>
                      <m:r>
                        <a:rPr lang="en-GB" sz="2800" i="1" smtClean="0">
                          <a:solidFill>
                            <a:prstClr val="black"/>
                          </a:solidFill>
                          <a:latin typeface="Cambria Math" panose="02040503050406030204" pitchFamily="18" charset="0"/>
                        </a:rPr>
                        <m:t> </m:t>
                      </m:r>
                    </m:oMath>
                  </m:oMathPara>
                </a14:m>
                <a:endParaRPr lang="en-US" sz="2800" dirty="0">
                  <a:solidFill>
                    <a:prstClr val="black"/>
                  </a:solidFill>
                  <a:latin typeface="Calibri"/>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84485" y="2550952"/>
                <a:ext cx="8946292" cy="1714059"/>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981074" y="4506783"/>
            <a:ext cx="9685637" cy="830997"/>
          </a:xfrm>
          <a:prstGeom prst="rect">
            <a:avLst/>
          </a:prstGeom>
          <a:noFill/>
        </p:spPr>
        <p:txBody>
          <a:bodyPr wrap="square" rtlCol="0">
            <a:spAutoFit/>
          </a:bodyPr>
          <a:lstStyle/>
          <a:p>
            <a:r>
              <a:rPr lang="en-US" sz="2400" dirty="0">
                <a:solidFill>
                  <a:prstClr val="black"/>
                </a:solidFill>
                <a:latin typeface="Calibri"/>
              </a:rPr>
              <a:t>Given iteration t, we can calculate the moving averages based on parameters beta 1, beta 2 and gradient gt.</a:t>
            </a:r>
          </a:p>
        </p:txBody>
      </p:sp>
    </p:spTree>
    <p:extLst>
      <p:ext uri="{BB962C8B-B14F-4D97-AF65-F5344CB8AC3E}">
        <p14:creationId xmlns:p14="http://schemas.microsoft.com/office/powerpoint/2010/main" val="861518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Steps for Adam Optimization Algorithm</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34</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10" name="Title 1"/>
          <p:cNvSpPr txBox="1">
            <a:spLocks/>
          </p:cNvSpPr>
          <p:nvPr/>
        </p:nvSpPr>
        <p:spPr>
          <a:xfrm>
            <a:off x="532328" y="1556454"/>
            <a:ext cx="11143735" cy="85819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kumimoji="0" lang="en-US" sz="3600" b="0" i="0" u="none" strike="noStrike" kern="1200" cap="none" spc="0" normalizeH="0" baseline="0" noProof="0" dirty="0">
                <a:ln>
                  <a:noFill/>
                </a:ln>
                <a:solidFill>
                  <a:sysClr val="windowText" lastClr="000000"/>
                </a:solidFill>
                <a:effectLst/>
                <a:uLnTx/>
                <a:uFillTx/>
                <a:latin typeface="Calibri Light"/>
                <a:ea typeface="+mj-ea"/>
                <a:cs typeface="+mj-cs"/>
              </a:rPr>
              <a:t>Step 3 </a:t>
            </a:r>
            <a:r>
              <a:rPr lang="en-US" sz="3600" dirty="0">
                <a:solidFill>
                  <a:sysClr val="windowText" lastClr="000000"/>
                </a:solidFill>
                <a:latin typeface="Calibri Light"/>
              </a:rPr>
              <a:t>: Update the parameters based on the calculated moving averages with a step size.</a:t>
            </a:r>
            <a:endParaRPr kumimoji="0" lang="en-US" sz="3600" b="0" i="0" u="none" strike="noStrike" kern="1200" cap="none" spc="0" normalizeH="0" baseline="0" noProof="0" dirty="0">
              <a:ln>
                <a:noFill/>
              </a:ln>
              <a:solidFill>
                <a:sysClr val="windowText" lastClr="000000"/>
              </a:solidFill>
              <a:effectLst/>
              <a:uLnTx/>
              <a:uFillTx/>
              <a:latin typeface="Calibri Light"/>
              <a:ea typeface="+mj-ea"/>
              <a:cs typeface="+mj-cs"/>
            </a:endParaRPr>
          </a:p>
        </p:txBody>
      </p:sp>
      <p:sp>
        <p:nvSpPr>
          <p:cNvPr id="12" name="TextBox 11"/>
          <p:cNvSpPr txBox="1"/>
          <p:nvPr/>
        </p:nvSpPr>
        <p:spPr>
          <a:xfrm>
            <a:off x="981074" y="4506783"/>
            <a:ext cx="9685637" cy="461665"/>
          </a:xfrm>
          <a:prstGeom prst="rect">
            <a:avLst/>
          </a:prstGeom>
          <a:noFill/>
        </p:spPr>
        <p:txBody>
          <a:bodyPr wrap="square" rtlCol="0">
            <a:spAutoFit/>
          </a:bodyPr>
          <a:lstStyle/>
          <a:p>
            <a:r>
              <a:rPr lang="en-US" sz="2400" dirty="0">
                <a:solidFill>
                  <a:prstClr val="black"/>
                </a:solidFill>
                <a:latin typeface="Calibri"/>
              </a:rPr>
              <a:t>Where 𝜂 is the step size for moving averages</a:t>
            </a:r>
          </a:p>
        </p:txBody>
      </p:sp>
      <mc:AlternateContent xmlns:mc="http://schemas.openxmlformats.org/markup-compatibility/2006" xmlns:a14="http://schemas.microsoft.com/office/drawing/2010/main">
        <mc:Choice Requires="a14">
          <p:sp>
            <p:nvSpPr>
              <p:cNvPr id="13" name="TextBox 12"/>
              <p:cNvSpPr txBox="1"/>
              <p:nvPr/>
            </p:nvSpPr>
            <p:spPr>
              <a:xfrm>
                <a:off x="1146342" y="2616858"/>
                <a:ext cx="8229600" cy="9291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prstClr val="black"/>
                              </a:solidFill>
                              <a:latin typeface="Cambria Math" panose="02040503050406030204" pitchFamily="18" charset="0"/>
                            </a:rPr>
                          </m:ctrlPr>
                        </m:sSubPr>
                        <m:e>
                          <m:r>
                            <a:rPr lang="en-GB" sz="2800" i="1" smtClean="0">
                              <a:solidFill>
                                <a:prstClr val="black"/>
                              </a:solidFill>
                              <a:latin typeface="Cambria Math" panose="02040503050406030204" pitchFamily="18" charset="0"/>
                            </a:rPr>
                            <m:t>𝑤</m:t>
                          </m:r>
                        </m:e>
                        <m:sub>
                          <m:r>
                            <a:rPr lang="en-GB" sz="2800" i="1" smtClean="0">
                              <a:solidFill>
                                <a:prstClr val="black"/>
                              </a:solidFill>
                              <a:latin typeface="Cambria Math" panose="02040503050406030204" pitchFamily="18" charset="0"/>
                            </a:rPr>
                            <m:t>𝑡</m:t>
                          </m:r>
                        </m:sub>
                      </m:sSub>
                      <m:r>
                        <a:rPr lang="en-GB" sz="2800" i="1" smtClean="0">
                          <a:solidFill>
                            <a:prstClr val="black"/>
                          </a:solidFill>
                          <a:latin typeface="Cambria Math" panose="02040503050406030204" pitchFamily="18" charset="0"/>
                        </a:rPr>
                        <m:t>=</m:t>
                      </m:r>
                      <m:sSub>
                        <m:sSubPr>
                          <m:ctrlPr>
                            <a:rPr lang="en-GB" sz="2800" i="1" smtClean="0">
                              <a:solidFill>
                                <a:prstClr val="black"/>
                              </a:solidFill>
                              <a:latin typeface="Cambria Math" panose="02040503050406030204" pitchFamily="18" charset="0"/>
                            </a:rPr>
                          </m:ctrlPr>
                        </m:sSubPr>
                        <m:e>
                          <m:r>
                            <a:rPr lang="en-GB" sz="2800" i="1" smtClean="0">
                              <a:solidFill>
                                <a:prstClr val="black"/>
                              </a:solidFill>
                              <a:latin typeface="Cambria Math" panose="02040503050406030204" pitchFamily="18" charset="0"/>
                            </a:rPr>
                            <m:t>𝑤</m:t>
                          </m:r>
                        </m:e>
                        <m:sub>
                          <m:r>
                            <a:rPr lang="en-GB" sz="2800" i="1" smtClean="0">
                              <a:solidFill>
                                <a:prstClr val="black"/>
                              </a:solidFill>
                              <a:latin typeface="Cambria Math" panose="02040503050406030204" pitchFamily="18" charset="0"/>
                            </a:rPr>
                            <m:t>𝑡</m:t>
                          </m:r>
                          <m:r>
                            <a:rPr lang="en-GB" sz="2800" i="1" smtClean="0">
                              <a:solidFill>
                                <a:prstClr val="black"/>
                              </a:solidFill>
                              <a:latin typeface="Cambria Math" panose="02040503050406030204" pitchFamily="18" charset="0"/>
                            </a:rPr>
                            <m:t> − 1</m:t>
                          </m:r>
                        </m:sub>
                      </m:sSub>
                      <m:r>
                        <a:rPr lang="en-GB" sz="2800" i="1" smtClean="0">
                          <a:solidFill>
                            <a:prstClr val="black"/>
                          </a:solidFill>
                          <a:latin typeface="Cambria Math" panose="02040503050406030204" pitchFamily="18" charset="0"/>
                        </a:rPr>
                        <m:t> − </m:t>
                      </m:r>
                      <m:r>
                        <a:rPr lang="en-GB" sz="2800" i="1" smtClean="0">
                          <a:solidFill>
                            <a:prstClr val="black"/>
                          </a:solidFill>
                          <a:latin typeface="Cambria Math" panose="02040503050406030204" pitchFamily="18" charset="0"/>
                          <a:ea typeface="Cambria Math" panose="02040503050406030204" pitchFamily="18" charset="0"/>
                        </a:rPr>
                        <m:t>𝜂</m:t>
                      </m:r>
                      <m:r>
                        <a:rPr lang="en-GB" sz="2800" i="1" smtClean="0">
                          <a:solidFill>
                            <a:prstClr val="black"/>
                          </a:solidFill>
                          <a:latin typeface="Cambria Math" panose="02040503050406030204" pitchFamily="18" charset="0"/>
                          <a:ea typeface="Cambria Math" panose="02040503050406030204" pitchFamily="18" charset="0"/>
                        </a:rPr>
                        <m:t> </m:t>
                      </m:r>
                      <m:f>
                        <m:fPr>
                          <m:ctrlPr>
                            <a:rPr lang="en-GB" sz="2800" i="1" smtClean="0">
                              <a:solidFill>
                                <a:prstClr val="black"/>
                              </a:solidFill>
                              <a:latin typeface="Cambria Math" panose="02040503050406030204" pitchFamily="18" charset="0"/>
                              <a:ea typeface="Cambria Math" panose="02040503050406030204" pitchFamily="18" charset="0"/>
                            </a:rPr>
                          </m:ctrlPr>
                        </m:fPr>
                        <m:num>
                          <m:sSub>
                            <m:sSubPr>
                              <m:ctrlPr>
                                <a:rPr lang="en-GB" sz="2800" i="1" smtClean="0">
                                  <a:solidFill>
                                    <a:prstClr val="black"/>
                                  </a:solidFill>
                                  <a:latin typeface="Cambria Math" panose="02040503050406030204" pitchFamily="18" charset="0"/>
                                  <a:ea typeface="Cambria Math" panose="02040503050406030204" pitchFamily="18" charset="0"/>
                                </a:rPr>
                              </m:ctrlPr>
                            </m:sSubPr>
                            <m:e>
                              <m:r>
                                <a:rPr lang="en-GB" sz="2800" i="1" smtClean="0">
                                  <a:solidFill>
                                    <a:prstClr val="black"/>
                                  </a:solidFill>
                                  <a:latin typeface="Cambria Math" panose="02040503050406030204" pitchFamily="18" charset="0"/>
                                  <a:ea typeface="Cambria Math" panose="02040503050406030204" pitchFamily="18" charset="0"/>
                                </a:rPr>
                                <m:t>𝑚</m:t>
                              </m:r>
                            </m:e>
                            <m:sub>
                              <m:r>
                                <a:rPr lang="en-GB" sz="2800" i="1" smtClean="0">
                                  <a:solidFill>
                                    <a:prstClr val="black"/>
                                  </a:solidFill>
                                  <a:latin typeface="Cambria Math" panose="02040503050406030204" pitchFamily="18" charset="0"/>
                                  <a:ea typeface="Cambria Math" panose="02040503050406030204" pitchFamily="18" charset="0"/>
                                </a:rPr>
                                <m:t>𝑡</m:t>
                              </m:r>
                            </m:sub>
                          </m:sSub>
                        </m:num>
                        <m:den>
                          <m:rad>
                            <m:radPr>
                              <m:degHide m:val="on"/>
                              <m:ctrlPr>
                                <a:rPr lang="en-GB" sz="2800" i="1" smtClean="0">
                                  <a:solidFill>
                                    <a:prstClr val="black"/>
                                  </a:solidFill>
                                  <a:latin typeface="Cambria Math" panose="02040503050406030204" pitchFamily="18" charset="0"/>
                                  <a:ea typeface="Cambria Math" panose="02040503050406030204" pitchFamily="18" charset="0"/>
                                </a:rPr>
                              </m:ctrlPr>
                            </m:radPr>
                            <m:deg/>
                            <m:e>
                              <m:sSub>
                                <m:sSubPr>
                                  <m:ctrlPr>
                                    <a:rPr lang="en-GB" sz="2800" i="1" smtClean="0">
                                      <a:solidFill>
                                        <a:prstClr val="black"/>
                                      </a:solidFill>
                                      <a:latin typeface="Cambria Math" panose="02040503050406030204" pitchFamily="18" charset="0"/>
                                      <a:ea typeface="Cambria Math" panose="02040503050406030204" pitchFamily="18" charset="0"/>
                                    </a:rPr>
                                  </m:ctrlPr>
                                </m:sSubPr>
                                <m:e>
                                  <m:r>
                                    <a:rPr lang="en-GB" sz="2800" i="1" smtClean="0">
                                      <a:solidFill>
                                        <a:prstClr val="black"/>
                                      </a:solidFill>
                                      <a:latin typeface="Cambria Math" panose="02040503050406030204" pitchFamily="18" charset="0"/>
                                      <a:ea typeface="Cambria Math" panose="02040503050406030204" pitchFamily="18" charset="0"/>
                                    </a:rPr>
                                    <m:t>𝑣</m:t>
                                  </m:r>
                                </m:e>
                                <m:sub>
                                  <m:r>
                                    <a:rPr lang="en-GB" sz="2800" i="1" smtClean="0">
                                      <a:solidFill>
                                        <a:prstClr val="black"/>
                                      </a:solidFill>
                                      <a:latin typeface="Cambria Math" panose="02040503050406030204" pitchFamily="18" charset="0"/>
                                      <a:ea typeface="Cambria Math" panose="02040503050406030204" pitchFamily="18" charset="0"/>
                                    </a:rPr>
                                    <m:t>𝑡</m:t>
                                  </m:r>
                                </m:sub>
                              </m:sSub>
                            </m:e>
                          </m:rad>
                          <m:r>
                            <a:rPr lang="en-GB" sz="2800" i="1" smtClean="0">
                              <a:solidFill>
                                <a:prstClr val="black"/>
                              </a:solidFill>
                              <a:latin typeface="Cambria Math" panose="02040503050406030204" pitchFamily="18" charset="0"/>
                              <a:ea typeface="Cambria Math" panose="02040503050406030204" pitchFamily="18" charset="0"/>
                            </a:rPr>
                            <m:t> −∈</m:t>
                          </m:r>
                        </m:den>
                      </m:f>
                    </m:oMath>
                  </m:oMathPara>
                </a14:m>
                <a:endParaRPr lang="en-US" sz="2800" dirty="0">
                  <a:solidFill>
                    <a:prstClr val="black"/>
                  </a:solidFill>
                  <a:latin typeface="Calibri"/>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146342" y="2616858"/>
                <a:ext cx="8229600" cy="929100"/>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7211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AMSGrad</a:t>
            </a:r>
            <a:r>
              <a:rPr lang="en-US" sz="3200" dirty="0"/>
              <a:t> Contents</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35</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518319" y="1706068"/>
            <a:ext cx="10748627" cy="2677656"/>
          </a:xfrm>
          <a:prstGeom prst="rect">
            <a:avLst/>
          </a:prstGeom>
        </p:spPr>
        <p:txBody>
          <a:bodyPr wrap="square">
            <a:spAutoFit/>
          </a:bodyPr>
          <a:lstStyle/>
          <a:p>
            <a:pPr marL="342900" indent="-342900">
              <a:buFont typeface="Wingdings" panose="05000000000000000000" pitchFamily="2" charset="2"/>
              <a:buChar char="Ø"/>
            </a:pPr>
            <a:r>
              <a:rPr lang="en-US" sz="2400" dirty="0">
                <a:solidFill>
                  <a:prstClr val="black"/>
                </a:solidFill>
              </a:rPr>
              <a:t>Gradient Descent.</a:t>
            </a:r>
          </a:p>
          <a:p>
            <a:pPr marL="342900" indent="-342900">
              <a:buFont typeface="Wingdings" panose="05000000000000000000" pitchFamily="2" charset="2"/>
              <a:buChar char="Ø"/>
            </a:pPr>
            <a:r>
              <a:rPr lang="en-US" sz="2400" dirty="0">
                <a:solidFill>
                  <a:prstClr val="black"/>
                </a:solidFill>
              </a:rPr>
              <a:t>What is the Adam Optimization Algorithm?</a:t>
            </a:r>
          </a:p>
          <a:p>
            <a:pPr marL="342900" indent="-342900">
              <a:buFont typeface="Wingdings" panose="05000000000000000000" pitchFamily="2" charset="2"/>
              <a:buChar char="Ø"/>
            </a:pPr>
            <a:r>
              <a:rPr lang="en-US" sz="2400" dirty="0">
                <a:solidFill>
                  <a:prstClr val="black"/>
                </a:solidFill>
              </a:rPr>
              <a:t>Steps for Adam Optimization Algorithm.</a:t>
            </a:r>
          </a:p>
          <a:p>
            <a:pPr marL="342900" indent="-342900">
              <a:buFont typeface="Wingdings" panose="05000000000000000000" pitchFamily="2" charset="2"/>
              <a:buChar char="Ø"/>
            </a:pPr>
            <a:r>
              <a:rPr lang="en-US" sz="2400" dirty="0">
                <a:solidFill>
                  <a:prstClr val="black"/>
                </a:solidFill>
              </a:rPr>
              <a:t>What is </a:t>
            </a:r>
            <a:r>
              <a:rPr lang="en-US" sz="2400" dirty="0" err="1">
                <a:solidFill>
                  <a:prstClr val="black"/>
                </a:solidFill>
              </a:rPr>
              <a:t>AMSGrad</a:t>
            </a:r>
            <a:r>
              <a:rPr lang="en-US" sz="2400" dirty="0">
                <a:solidFill>
                  <a:prstClr val="black"/>
                </a:solidFill>
              </a:rPr>
              <a:t>?</a:t>
            </a:r>
          </a:p>
          <a:p>
            <a:pPr marL="342900" indent="-342900">
              <a:buFont typeface="Wingdings" panose="05000000000000000000" pitchFamily="2" charset="2"/>
              <a:buChar char="Ø"/>
            </a:pPr>
            <a:r>
              <a:rPr lang="en-US" sz="2400" dirty="0">
                <a:solidFill>
                  <a:prstClr val="black"/>
                </a:solidFill>
              </a:rPr>
              <a:t>Steps for </a:t>
            </a:r>
            <a:r>
              <a:rPr lang="en-US" sz="2400" dirty="0" err="1">
                <a:solidFill>
                  <a:prstClr val="black"/>
                </a:solidFill>
              </a:rPr>
              <a:t>AMSGrad</a:t>
            </a:r>
            <a:r>
              <a:rPr lang="en-US" sz="2400" dirty="0">
                <a:solidFill>
                  <a:prstClr val="black"/>
                </a:solidFill>
              </a:rPr>
              <a:t> Optimization Algorithm.</a:t>
            </a:r>
          </a:p>
          <a:p>
            <a:pPr marL="342900" indent="-342900">
              <a:buFont typeface="Wingdings" panose="05000000000000000000" pitchFamily="2" charset="2"/>
              <a:buChar char="Ø"/>
            </a:pPr>
            <a:r>
              <a:rPr lang="en-US" sz="2400" dirty="0" err="1">
                <a:solidFill>
                  <a:prstClr val="black"/>
                </a:solidFill>
              </a:rPr>
              <a:t>AMSGrad</a:t>
            </a:r>
            <a:r>
              <a:rPr lang="en-US" sz="2400" dirty="0">
                <a:solidFill>
                  <a:prstClr val="black"/>
                </a:solidFill>
              </a:rPr>
              <a:t> Optimization Algorithm for different variable functions with examples.</a:t>
            </a:r>
          </a:p>
        </p:txBody>
      </p:sp>
    </p:spTree>
    <p:extLst>
      <p:ext uri="{BB962C8B-B14F-4D97-AF65-F5344CB8AC3E}">
        <p14:creationId xmlns:p14="http://schemas.microsoft.com/office/powerpoint/2010/main" val="1044857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What is </a:t>
            </a:r>
            <a:r>
              <a:rPr lang="en-US" sz="3200" dirty="0" err="1"/>
              <a:t>AMSGrad</a:t>
            </a:r>
            <a:r>
              <a:rPr lang="en-US" sz="3200" dirty="0"/>
              <a:t>?</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36</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518319" y="1888043"/>
            <a:ext cx="10889195" cy="1938992"/>
          </a:xfrm>
          <a:prstGeom prst="rect">
            <a:avLst/>
          </a:prstGeom>
        </p:spPr>
        <p:txBody>
          <a:bodyPr wrap="square">
            <a:spAutoFit/>
          </a:bodyPr>
          <a:lstStyle/>
          <a:p>
            <a:pPr marL="342900" indent="-342900">
              <a:buFont typeface="Wingdings" panose="05000000000000000000" pitchFamily="2" charset="2"/>
              <a:buChar char="Ø"/>
            </a:pPr>
            <a:r>
              <a:rPr lang="en-US" sz="2400" dirty="0" err="1">
                <a:solidFill>
                  <a:prstClr val="black"/>
                </a:solidFill>
              </a:rPr>
              <a:t>AMSGrad</a:t>
            </a:r>
            <a:r>
              <a:rPr lang="en-US" sz="2400" dirty="0">
                <a:solidFill>
                  <a:prstClr val="black"/>
                </a:solidFill>
              </a:rPr>
              <a:t> is an extension to the Adam version of gradient descent.</a:t>
            </a:r>
          </a:p>
          <a:p>
            <a:pPr marL="342900" indent="-342900">
              <a:buFont typeface="Wingdings" panose="05000000000000000000" pitchFamily="2" charset="2"/>
              <a:buChar char="Ø"/>
            </a:pPr>
            <a:endParaRPr lang="en-US" sz="2400" dirty="0">
              <a:solidFill>
                <a:prstClr val="black"/>
              </a:solidFill>
            </a:endParaRPr>
          </a:p>
          <a:p>
            <a:pPr marL="342900" indent="-342900">
              <a:buFont typeface="Wingdings" panose="05000000000000000000" pitchFamily="2" charset="2"/>
              <a:buChar char="Ø"/>
            </a:pPr>
            <a:r>
              <a:rPr lang="en-US" sz="2400" dirty="0">
                <a:solidFill>
                  <a:prstClr val="black"/>
                </a:solidFill>
              </a:rPr>
              <a:t>Attempts to improve the convergence properties of the algorithm.</a:t>
            </a:r>
          </a:p>
          <a:p>
            <a:pPr marL="342900" indent="-342900">
              <a:buFont typeface="Wingdings" panose="05000000000000000000" pitchFamily="2" charset="2"/>
              <a:buChar char="Ø"/>
            </a:pPr>
            <a:endParaRPr lang="en-US" sz="2400" dirty="0">
              <a:solidFill>
                <a:prstClr val="black"/>
              </a:solidFill>
            </a:endParaRPr>
          </a:p>
          <a:p>
            <a:pPr marL="342900" indent="-342900">
              <a:buFont typeface="Wingdings" panose="05000000000000000000" pitchFamily="2" charset="2"/>
              <a:buChar char="Ø"/>
            </a:pPr>
            <a:r>
              <a:rPr lang="en-US" sz="2400" dirty="0">
                <a:solidFill>
                  <a:prstClr val="black"/>
                </a:solidFill>
              </a:rPr>
              <a:t>Avoiding large abrupt changes in the learning rate for each input variable.</a:t>
            </a:r>
          </a:p>
        </p:txBody>
      </p:sp>
    </p:spTree>
    <p:extLst>
      <p:ext uri="{BB962C8B-B14F-4D97-AF65-F5344CB8AC3E}">
        <p14:creationId xmlns:p14="http://schemas.microsoft.com/office/powerpoint/2010/main" val="4257501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886397"/>
          </a:xfrm>
        </p:spPr>
        <p:txBody>
          <a:bodyPr/>
          <a:lstStyle/>
          <a:p>
            <a:r>
              <a:rPr lang="en-GB" sz="3200" dirty="0"/>
              <a:t>S</a:t>
            </a:r>
            <a:r>
              <a:rPr lang="en-US" sz="3200" dirty="0" err="1"/>
              <a:t>teps</a:t>
            </a:r>
            <a:r>
              <a:rPr lang="en-US" sz="3200" dirty="0"/>
              <a:t> for </a:t>
            </a:r>
            <a:r>
              <a:rPr lang="en-US" sz="3200" dirty="0" err="1"/>
              <a:t>AMSGrad</a:t>
            </a:r>
            <a:r>
              <a:rPr lang="en-US" sz="3200" dirty="0"/>
              <a:t> Optimization Algorithm </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37</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659567" y="1398462"/>
            <a:ext cx="11362544" cy="4893647"/>
          </a:xfrm>
          <a:prstGeom prst="rect">
            <a:avLst/>
          </a:prstGeom>
        </p:spPr>
        <p:txBody>
          <a:bodyPr wrap="square">
            <a:spAutoFit/>
          </a:bodyPr>
          <a:lstStyle/>
          <a:p>
            <a:pPr lvl="0"/>
            <a:r>
              <a:rPr lang="en-US" sz="2400" dirty="0" err="1">
                <a:solidFill>
                  <a:prstClr val="black"/>
                </a:solidFill>
                <a:latin typeface="Calibri"/>
              </a:rPr>
              <a:t>AMSGrad</a:t>
            </a:r>
            <a:r>
              <a:rPr lang="en-US" sz="2400" dirty="0">
                <a:solidFill>
                  <a:prstClr val="black"/>
                </a:solidFill>
                <a:latin typeface="Calibri"/>
              </a:rPr>
              <a:t> is an extension of Adam in which we have one extra step. It uses the maximum of past and current square of gradients which we will call second-moment hat. All others steps are the same.</a:t>
            </a:r>
          </a:p>
          <a:p>
            <a:pPr lvl="0"/>
            <a:r>
              <a:rPr lang="en-US" sz="2400" dirty="0">
                <a:solidFill>
                  <a:prstClr val="black"/>
                </a:solidFill>
                <a:latin typeface="Calibri"/>
              </a:rPr>
              <a:t>We calculate ‘learning rate hat’ as follow:</a:t>
            </a:r>
          </a:p>
          <a:p>
            <a:pPr lvl="0"/>
            <a:r>
              <a:rPr lang="en-US" sz="2400" dirty="0">
                <a:solidFill>
                  <a:prstClr val="black"/>
                </a:solidFill>
                <a:latin typeface="Calibri"/>
              </a:rPr>
              <a:t>𝑙𝑒𝑎𝑟𝑛𝑖𝑛𝑔_𝑟𝑎𝑡𝑒=𝑙𝑒𝑎𝑟𝑛𝑖𝑛𝑔_𝑟𝑎𝑡𝑒∗  √(1 − 𝛽_2^(𝑖+1) )/(1 − 𝛽_1^(𝑖+1) )</a:t>
            </a:r>
          </a:p>
          <a:p>
            <a:pPr lvl="0"/>
            <a:endParaRPr lang="en-US" sz="2400" dirty="0">
              <a:solidFill>
                <a:prstClr val="black"/>
              </a:solidFill>
              <a:latin typeface="Calibri"/>
            </a:endParaRPr>
          </a:p>
          <a:p>
            <a:pPr lvl="0"/>
            <a:r>
              <a:rPr lang="en-US" sz="2400" dirty="0">
                <a:solidFill>
                  <a:prstClr val="black"/>
                </a:solidFill>
                <a:latin typeface="Calibri"/>
              </a:rPr>
              <a:t>Where beta 1 and beta 2 are decay rates for the first and second moment respectively, and ‘I’ is the iteration loop index starting from 0.</a:t>
            </a:r>
          </a:p>
          <a:p>
            <a:pPr lvl="0"/>
            <a:endParaRPr lang="en-US" sz="2400" dirty="0">
              <a:solidFill>
                <a:prstClr val="black"/>
              </a:solidFill>
              <a:latin typeface="Calibri"/>
            </a:endParaRPr>
          </a:p>
          <a:p>
            <a:pPr lvl="0"/>
            <a:r>
              <a:rPr lang="en-US" sz="2400" dirty="0">
                <a:solidFill>
                  <a:prstClr val="black"/>
                </a:solidFill>
                <a:latin typeface="Calibri"/>
              </a:rPr>
              <a:t>Then calculate update as follow:</a:t>
            </a:r>
          </a:p>
          <a:p>
            <a:pPr lvl="0"/>
            <a:endParaRPr lang="en-US" sz="2400" dirty="0">
              <a:solidFill>
                <a:prstClr val="black"/>
              </a:solidFill>
              <a:latin typeface="Calibri"/>
            </a:endParaRPr>
          </a:p>
          <a:p>
            <a:pPr lvl="0"/>
            <a:r>
              <a:rPr lang="en-US" sz="2400" dirty="0">
                <a:solidFill>
                  <a:prstClr val="black"/>
                </a:solidFill>
                <a:latin typeface="Calibri"/>
              </a:rPr>
              <a:t>𝑢𝑝𝑑𝑎𝑡𝑒=𝑙𝑒𝑎𝑟𝑛𝑖𝑛𝑔_𝑟𝑎𝑡𝑒  ∗𝑚_𝑡/(√(𝑣_𝑡 )+∈)</a:t>
            </a:r>
          </a:p>
          <a:p>
            <a:pPr lvl="0"/>
            <a:endParaRPr lang="en-US" sz="2400" dirty="0">
              <a:solidFill>
                <a:prstClr val="black"/>
              </a:solidFill>
              <a:latin typeface="Calibri"/>
            </a:endParaRPr>
          </a:p>
        </p:txBody>
      </p:sp>
    </p:spTree>
    <p:extLst>
      <p:ext uri="{BB962C8B-B14F-4D97-AF65-F5344CB8AC3E}">
        <p14:creationId xmlns:p14="http://schemas.microsoft.com/office/powerpoint/2010/main" val="245943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886397"/>
          </a:xfrm>
        </p:spPr>
        <p:txBody>
          <a:bodyPr/>
          <a:lstStyle/>
          <a:p>
            <a:r>
              <a:rPr lang="en-US" sz="3200" dirty="0"/>
              <a:t>Algorithm for different variable functions with examples.</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38</a:t>
            </a:fld>
            <a:endParaRPr lang="de-DE">
              <a:solidFill>
                <a:prstClr val="black"/>
              </a:solidFill>
            </a:endParaRPr>
          </a:p>
        </p:txBody>
      </p:sp>
      <p:sp>
        <p:nvSpPr>
          <p:cNvPr id="7" name="Rectangle 6"/>
          <p:cNvSpPr/>
          <p:nvPr/>
        </p:nvSpPr>
        <p:spPr>
          <a:xfrm>
            <a:off x="784485" y="1556454"/>
            <a:ext cx="10482462" cy="3576364"/>
          </a:xfrm>
          <a:prstGeom prst="rect">
            <a:avLst/>
          </a:prstGeom>
        </p:spPr>
        <p:txBody>
          <a:bodyPr wrap="square">
            <a:spAutoFit/>
          </a:bodyPr>
          <a:lstStyle/>
          <a:p>
            <a:pPr>
              <a:lnSpc>
                <a:spcPct val="90000"/>
              </a:lnSpc>
              <a:spcBef>
                <a:spcPts val="1000"/>
              </a:spcBef>
            </a:pPr>
            <a:r>
              <a:rPr lang="en-US" sz="2800" dirty="0" err="1">
                <a:solidFill>
                  <a:prstClr val="black"/>
                </a:solidFill>
                <a:latin typeface="Calibri"/>
              </a:rPr>
              <a:t>AMSGrad</a:t>
            </a:r>
            <a:r>
              <a:rPr lang="en-US" sz="2800" dirty="0">
                <a:solidFill>
                  <a:prstClr val="black"/>
                </a:solidFill>
                <a:latin typeface="Calibri"/>
              </a:rPr>
              <a:t> Algorithm for 1 variable:</a:t>
            </a:r>
          </a:p>
          <a:p>
            <a:pPr>
              <a:lnSpc>
                <a:spcPct val="90000"/>
              </a:lnSpc>
              <a:spcBef>
                <a:spcPts val="1000"/>
              </a:spcBef>
            </a:pPr>
            <a:r>
              <a:rPr lang="en-US" sz="2800" dirty="0">
                <a:solidFill>
                  <a:prstClr val="black"/>
                </a:solidFill>
                <a:latin typeface="Calibri"/>
              </a:rPr>
              <a:t>Let us define a function and its derivative and we start from x = -1.</a:t>
            </a:r>
          </a:p>
          <a:p>
            <a:pPr>
              <a:lnSpc>
                <a:spcPct val="90000"/>
              </a:lnSpc>
              <a:spcBef>
                <a:spcPts val="1000"/>
              </a:spcBef>
            </a:pPr>
            <a:endParaRPr lang="en-US" sz="2800" dirty="0">
              <a:solidFill>
                <a:prstClr val="black"/>
              </a:solidFill>
              <a:latin typeface="Calibri"/>
            </a:endParaRPr>
          </a:p>
          <a:p>
            <a:pPr>
              <a:lnSpc>
                <a:spcPct val="90000"/>
              </a:lnSpc>
              <a:spcBef>
                <a:spcPts val="1000"/>
              </a:spcBef>
            </a:pPr>
            <a:r>
              <a:rPr lang="en-US" sz="2800" dirty="0">
                <a:solidFill>
                  <a:prstClr val="black"/>
                </a:solidFill>
                <a:latin typeface="Calibri"/>
              </a:rPr>
              <a:t>𝑦=𝑓(𝑥)=𝑥 − 𝑥^3</a:t>
            </a:r>
          </a:p>
          <a:p>
            <a:pPr>
              <a:lnSpc>
                <a:spcPct val="90000"/>
              </a:lnSpc>
              <a:spcBef>
                <a:spcPts val="1000"/>
              </a:spcBef>
            </a:pPr>
            <a:endParaRPr lang="en-US" sz="2800" dirty="0">
              <a:solidFill>
                <a:prstClr val="black"/>
              </a:solidFill>
              <a:latin typeface="Calibri"/>
            </a:endParaRPr>
          </a:p>
          <a:p>
            <a:pPr>
              <a:lnSpc>
                <a:spcPct val="90000"/>
              </a:lnSpc>
              <a:spcBef>
                <a:spcPts val="1000"/>
              </a:spcBef>
            </a:pPr>
            <a:r>
              <a:rPr lang="en-US" sz="2800" dirty="0">
                <a:solidFill>
                  <a:prstClr val="black"/>
                </a:solidFill>
                <a:latin typeface="Calibri"/>
              </a:rPr>
              <a:t>𝑑𝑦/𝑑𝑥= 𝑓^′  (𝑥)=1 −3𝑥^2</a:t>
            </a:r>
          </a:p>
          <a:p>
            <a:pPr>
              <a:lnSpc>
                <a:spcPct val="90000"/>
              </a:lnSpc>
              <a:spcBef>
                <a:spcPts val="1000"/>
              </a:spcBef>
            </a:pPr>
            <a:endParaRPr lang="en-US" sz="2800" dirty="0">
              <a:solidFill>
                <a:prstClr val="black"/>
              </a:solidFill>
              <a:latin typeface="Calibri"/>
            </a:endParaRPr>
          </a:p>
        </p:txBody>
      </p:sp>
    </p:spTree>
    <p:extLst>
      <p:ext uri="{BB962C8B-B14F-4D97-AF65-F5344CB8AC3E}">
        <p14:creationId xmlns:p14="http://schemas.microsoft.com/office/powerpoint/2010/main" val="1322939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Algorithm</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39</a:t>
            </a:fld>
            <a:endParaRPr lang="de-DE">
              <a:solidFill>
                <a:prstClr val="black"/>
              </a:solidFill>
            </a:endParaRPr>
          </a:p>
        </p:txBody>
      </p:sp>
      <p:pic>
        <p:nvPicPr>
          <p:cNvPr id="5" name="Picture 4"/>
          <p:cNvPicPr>
            <a:picLocks noChangeAspect="1"/>
          </p:cNvPicPr>
          <p:nvPr/>
        </p:nvPicPr>
        <p:blipFill>
          <a:blip r:embed="rId2"/>
          <a:stretch>
            <a:fillRect/>
          </a:stretch>
        </p:blipFill>
        <p:spPr>
          <a:xfrm>
            <a:off x="518320" y="1289153"/>
            <a:ext cx="11368880" cy="5345515"/>
          </a:xfrm>
          <a:prstGeom prst="rect">
            <a:avLst/>
          </a:prstGeom>
        </p:spPr>
      </p:pic>
    </p:spTree>
    <p:extLst>
      <p:ext uri="{BB962C8B-B14F-4D97-AF65-F5344CB8AC3E}">
        <p14:creationId xmlns:p14="http://schemas.microsoft.com/office/powerpoint/2010/main" val="330529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6844386" cy="609398"/>
          </a:xfrm>
        </p:spPr>
        <p:txBody>
          <a:bodyPr/>
          <a:lstStyle/>
          <a:p>
            <a:r>
              <a:rPr lang="de-DE" sz="4400" dirty="0"/>
              <a:t>Introduction</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4</a:t>
            </a:fld>
            <a:endParaRPr lang="de-DE">
              <a:solidFill>
                <a:prstClr val="black"/>
              </a:solidFill>
            </a:endParaRPr>
          </a:p>
        </p:txBody>
      </p:sp>
      <p:sp>
        <p:nvSpPr>
          <p:cNvPr id="7" name="Rectangle 6"/>
          <p:cNvSpPr/>
          <p:nvPr/>
        </p:nvSpPr>
        <p:spPr>
          <a:xfrm>
            <a:off x="784485" y="1556454"/>
            <a:ext cx="10482462" cy="4092402"/>
          </a:xfrm>
          <a:prstGeom prst="rect">
            <a:avLst/>
          </a:prstGeom>
        </p:spPr>
        <p:txBody>
          <a:bodyPr wrap="square">
            <a:spAutoFit/>
          </a:bodyPr>
          <a:lstStyle/>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Advancement in technology</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Availability of data</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Machine Learning and Data Analysis</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Deep Learning and its benefits</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Why Optimization is required in Deep Learning</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Gradient Descent based Optimization</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Which optimizer to use?</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Motivation for this project</a:t>
            </a:r>
          </a:p>
        </p:txBody>
      </p:sp>
    </p:spTree>
    <p:extLst>
      <p:ext uri="{BB962C8B-B14F-4D97-AF65-F5344CB8AC3E}">
        <p14:creationId xmlns:p14="http://schemas.microsoft.com/office/powerpoint/2010/main" val="4180935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err="1"/>
              <a:t>AMSGrad</a:t>
            </a:r>
            <a:r>
              <a:rPr lang="en-US" sz="3200" dirty="0"/>
              <a:t> in multi-variable function :</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40</a:t>
            </a:fld>
            <a:endParaRPr lang="de-DE">
              <a:solidFill>
                <a:prstClr val="black"/>
              </a:solidFill>
            </a:endParaRPr>
          </a:p>
        </p:txBody>
      </p:sp>
      <mc:AlternateContent xmlns:mc="http://schemas.openxmlformats.org/markup-compatibility/2006" xmlns:a14="http://schemas.microsoft.com/office/drawing/2010/main">
        <mc:Choice Requires="a14">
          <p:sp>
            <p:nvSpPr>
              <p:cNvPr id="6" name="Rectangle 5"/>
              <p:cNvSpPr/>
              <p:nvPr/>
            </p:nvSpPr>
            <p:spPr>
              <a:xfrm>
                <a:off x="1364105" y="617782"/>
                <a:ext cx="9158990" cy="4883773"/>
              </a:xfrm>
              <a:prstGeom prst="rect">
                <a:avLst/>
              </a:prstGeom>
            </p:spPr>
            <p:txBody>
              <a:bodyPr wrap="square">
                <a:spAutoFit/>
              </a:bodyPr>
              <a:lstStyle/>
              <a:p>
                <a:pPr lvl="0"/>
                <a:r>
                  <a:rPr lang="en-GB" sz="2400" dirty="0">
                    <a:solidFill>
                      <a:prstClr val="black"/>
                    </a:solidFill>
                    <a:latin typeface="Calibri"/>
                  </a:rPr>
                  <a:t>L</a:t>
                </a:r>
                <a:r>
                  <a:rPr lang="en-US" sz="2400" dirty="0">
                    <a:solidFill>
                      <a:prstClr val="black"/>
                    </a:solidFill>
                    <a:latin typeface="Calibri"/>
                  </a:rPr>
                  <a:t>et us define the function, its partial derivatives and the gradient array.</a:t>
                </a:r>
              </a:p>
              <a:p>
                <a:pPr lvl="0"/>
                <a:endParaRPr lang="en-US" sz="2400" dirty="0">
                  <a:solidFill>
                    <a:prstClr val="black"/>
                  </a:solidFill>
                  <a:latin typeface="Calibri"/>
                </a:endParaRPr>
              </a:p>
              <a:p>
                <a:pPr lvl="0"/>
                <a14:m>
                  <m:oMathPara xmlns:m="http://schemas.openxmlformats.org/officeDocument/2006/math">
                    <m:oMathParaPr>
                      <m:jc m:val="centerGroup"/>
                    </m:oMathParaPr>
                    <m:oMath xmlns:m="http://schemas.openxmlformats.org/officeDocument/2006/math">
                      <m:r>
                        <a:rPr lang="en-GB" sz="2400" i="1">
                          <a:solidFill>
                            <a:prstClr val="black"/>
                          </a:solidFill>
                          <a:latin typeface="Cambria Math" panose="02040503050406030204" pitchFamily="18" charset="0"/>
                        </a:rPr>
                        <m:t>𝑓</m:t>
                      </m:r>
                      <m:r>
                        <a:rPr lang="en-GB" sz="2400" i="1">
                          <a:solidFill>
                            <a:prstClr val="black"/>
                          </a:solidFill>
                          <a:latin typeface="Cambria Math" panose="02040503050406030204" pitchFamily="18" charset="0"/>
                        </a:rPr>
                        <m:t>=2</m:t>
                      </m:r>
                      <m:sSup>
                        <m:sSupPr>
                          <m:ctrlPr>
                            <a:rPr lang="en-GB" sz="2400" i="1">
                              <a:solidFill>
                                <a:prstClr val="black"/>
                              </a:solidFill>
                              <a:latin typeface="Cambria Math" panose="02040503050406030204" pitchFamily="18" charset="0"/>
                            </a:rPr>
                          </m:ctrlPr>
                        </m:sSupPr>
                        <m:e>
                          <m:r>
                            <a:rPr lang="en-GB" sz="2400" i="1">
                              <a:solidFill>
                                <a:prstClr val="black"/>
                              </a:solidFill>
                              <a:latin typeface="Cambria Math" panose="02040503050406030204" pitchFamily="18" charset="0"/>
                            </a:rPr>
                            <m:t>𝑥</m:t>
                          </m:r>
                        </m:e>
                        <m:sup>
                          <m:r>
                            <a:rPr lang="en-GB" sz="2400" i="1">
                              <a:solidFill>
                                <a:prstClr val="black"/>
                              </a:solidFill>
                              <a:latin typeface="Cambria Math" panose="02040503050406030204" pitchFamily="18" charset="0"/>
                            </a:rPr>
                            <m:t>2</m:t>
                          </m:r>
                        </m:sup>
                      </m:sSup>
                      <m:r>
                        <a:rPr lang="en-GB" sz="2400" i="1">
                          <a:solidFill>
                            <a:prstClr val="black"/>
                          </a:solidFill>
                          <a:latin typeface="Cambria Math" panose="02040503050406030204" pitchFamily="18" charset="0"/>
                        </a:rPr>
                        <m:t>+2</m:t>
                      </m:r>
                      <m:r>
                        <a:rPr lang="en-GB" sz="2400" i="1">
                          <a:solidFill>
                            <a:prstClr val="black"/>
                          </a:solidFill>
                          <a:latin typeface="Cambria Math" panose="02040503050406030204" pitchFamily="18" charset="0"/>
                        </a:rPr>
                        <m:t>𝑥𝑦</m:t>
                      </m:r>
                      <m:r>
                        <a:rPr lang="en-GB" sz="2400" i="1">
                          <a:solidFill>
                            <a:prstClr val="black"/>
                          </a:solidFill>
                          <a:latin typeface="Cambria Math" panose="02040503050406030204" pitchFamily="18" charset="0"/>
                        </a:rPr>
                        <m:t>+2</m:t>
                      </m:r>
                      <m:sSup>
                        <m:sSupPr>
                          <m:ctrlPr>
                            <a:rPr lang="en-GB" sz="2400" i="1">
                              <a:solidFill>
                                <a:prstClr val="black"/>
                              </a:solidFill>
                              <a:latin typeface="Cambria Math" panose="02040503050406030204" pitchFamily="18" charset="0"/>
                            </a:rPr>
                          </m:ctrlPr>
                        </m:sSupPr>
                        <m:e>
                          <m:r>
                            <a:rPr lang="en-GB" sz="2400" i="1">
                              <a:solidFill>
                                <a:prstClr val="black"/>
                              </a:solidFill>
                              <a:latin typeface="Cambria Math" panose="02040503050406030204" pitchFamily="18" charset="0"/>
                            </a:rPr>
                            <m:t>𝑦</m:t>
                          </m:r>
                        </m:e>
                        <m:sup>
                          <m:r>
                            <a:rPr lang="en-GB" sz="2400" i="1">
                              <a:solidFill>
                                <a:prstClr val="black"/>
                              </a:solidFill>
                              <a:latin typeface="Cambria Math" panose="02040503050406030204" pitchFamily="18" charset="0"/>
                            </a:rPr>
                            <m:t>2</m:t>
                          </m:r>
                        </m:sup>
                      </m:sSup>
                      <m:r>
                        <a:rPr lang="en-GB" sz="2400" i="1">
                          <a:solidFill>
                            <a:prstClr val="black"/>
                          </a:solidFill>
                          <a:latin typeface="Cambria Math" panose="02040503050406030204" pitchFamily="18" charset="0"/>
                        </a:rPr>
                        <m:t> −6</m:t>
                      </m:r>
                      <m:r>
                        <a:rPr lang="en-GB" sz="2400" i="1">
                          <a:solidFill>
                            <a:prstClr val="black"/>
                          </a:solidFill>
                          <a:latin typeface="Cambria Math" panose="02040503050406030204" pitchFamily="18" charset="0"/>
                        </a:rPr>
                        <m:t>𝑥</m:t>
                      </m:r>
                    </m:oMath>
                  </m:oMathPara>
                </a14:m>
                <a:endParaRPr lang="en-US" sz="2400" dirty="0">
                  <a:solidFill>
                    <a:prstClr val="black"/>
                  </a:solidFill>
                  <a:latin typeface="Calibri"/>
                </a:endParaRPr>
              </a:p>
              <a:p>
                <a:pPr lvl="0"/>
                <a:r>
                  <a:rPr lang="en-GB" sz="2400" dirty="0">
                    <a:solidFill>
                      <a:prstClr val="black"/>
                    </a:solidFill>
                    <a:latin typeface="Calibri"/>
                  </a:rPr>
                  <a:t>W</a:t>
                </a:r>
                <a:r>
                  <a:rPr lang="en-US" sz="2400" dirty="0">
                    <a:solidFill>
                      <a:prstClr val="black"/>
                    </a:solidFill>
                    <a:latin typeface="Calibri"/>
                  </a:rPr>
                  <a:t>e know that minima for this function is at (2, -1)</a:t>
                </a:r>
              </a:p>
              <a:p>
                <a:pPr lvl="0"/>
                <a:r>
                  <a:rPr lang="en-GB" sz="2400" dirty="0">
                    <a:solidFill>
                      <a:prstClr val="black"/>
                    </a:solidFill>
                    <a:latin typeface="Calibri"/>
                  </a:rPr>
                  <a:t>A</a:t>
                </a:r>
                <a:r>
                  <a:rPr lang="en-US" sz="2400" dirty="0">
                    <a:solidFill>
                      <a:prstClr val="black"/>
                    </a:solidFill>
                    <a:latin typeface="Calibri"/>
                  </a:rPr>
                  <a:t>nd we will start from (1, 0)</a:t>
                </a:r>
              </a:p>
              <a:p>
                <a:pPr lvl="0"/>
                <a:endParaRPr lang="en-US" sz="2400" dirty="0">
                  <a:solidFill>
                    <a:prstClr val="black"/>
                  </a:solidFill>
                  <a:latin typeface="Calibri"/>
                </a:endParaRPr>
              </a:p>
              <a:p>
                <a:pPr lvl="0"/>
                <a:r>
                  <a:rPr lang="en-GB" sz="2400" dirty="0">
                    <a:solidFill>
                      <a:prstClr val="black"/>
                    </a:solidFill>
                    <a:latin typeface="Calibri"/>
                  </a:rPr>
                  <a:t>T</a:t>
                </a:r>
                <a:r>
                  <a:rPr lang="en-US" sz="2400" dirty="0">
                    <a:solidFill>
                      <a:prstClr val="black"/>
                    </a:solidFill>
                    <a:latin typeface="Calibri"/>
                  </a:rPr>
                  <a:t>he partial derivatives are:</a:t>
                </a:r>
              </a:p>
              <a:p>
                <a:pPr lvl="0"/>
                <a:endParaRPr lang="en-US" sz="2400" dirty="0">
                  <a:solidFill>
                    <a:prstClr val="black"/>
                  </a:solidFill>
                  <a:latin typeface="Calibri"/>
                </a:endParaRPr>
              </a:p>
              <a:p>
                <a:pPr lvl="0"/>
                <a14:m>
                  <m:oMathPara xmlns:m="http://schemas.openxmlformats.org/officeDocument/2006/math">
                    <m:oMathParaPr>
                      <m:jc m:val="centerGroup"/>
                    </m:oMathParaPr>
                    <m:oMath xmlns:m="http://schemas.openxmlformats.org/officeDocument/2006/math">
                      <m:f>
                        <m:fPr>
                          <m:ctrlPr>
                            <a:rPr lang="en-US" sz="2400" i="1">
                              <a:solidFill>
                                <a:prstClr val="black"/>
                              </a:solidFill>
                              <a:latin typeface="Cambria Math" panose="02040503050406030204" pitchFamily="18" charset="0"/>
                            </a:rPr>
                          </m:ctrlPr>
                        </m:fPr>
                        <m:num>
                          <m:r>
                            <a:rPr lang="en-GB" sz="2400" i="1">
                              <a:solidFill>
                                <a:prstClr val="black"/>
                              </a:solidFill>
                              <a:latin typeface="Cambria Math" panose="02040503050406030204" pitchFamily="18" charset="0"/>
                            </a:rPr>
                            <m:t>𝑑𝑓</m:t>
                          </m:r>
                        </m:num>
                        <m:den>
                          <m:r>
                            <a:rPr lang="en-GB" sz="2400" i="1">
                              <a:solidFill>
                                <a:prstClr val="black"/>
                              </a:solidFill>
                              <a:latin typeface="Cambria Math" panose="02040503050406030204" pitchFamily="18" charset="0"/>
                            </a:rPr>
                            <m:t>𝑑𝑥</m:t>
                          </m:r>
                        </m:den>
                      </m:f>
                      <m:r>
                        <a:rPr lang="en-GB" sz="2400" i="1">
                          <a:solidFill>
                            <a:prstClr val="black"/>
                          </a:solidFill>
                          <a:latin typeface="Cambria Math" panose="02040503050406030204" pitchFamily="18" charset="0"/>
                        </a:rPr>
                        <m:t>=4</m:t>
                      </m:r>
                      <m:r>
                        <a:rPr lang="en-GB" sz="2400" i="1">
                          <a:solidFill>
                            <a:prstClr val="black"/>
                          </a:solidFill>
                          <a:latin typeface="Cambria Math" panose="02040503050406030204" pitchFamily="18" charset="0"/>
                        </a:rPr>
                        <m:t>𝑥</m:t>
                      </m:r>
                      <m:r>
                        <a:rPr lang="en-GB" sz="2400" i="1">
                          <a:solidFill>
                            <a:prstClr val="black"/>
                          </a:solidFill>
                          <a:latin typeface="Cambria Math" panose="02040503050406030204" pitchFamily="18" charset="0"/>
                        </a:rPr>
                        <m:t>+2</m:t>
                      </m:r>
                      <m:r>
                        <a:rPr lang="en-GB" sz="2400" i="1">
                          <a:solidFill>
                            <a:prstClr val="black"/>
                          </a:solidFill>
                          <a:latin typeface="Cambria Math" panose="02040503050406030204" pitchFamily="18" charset="0"/>
                        </a:rPr>
                        <m:t>𝑦</m:t>
                      </m:r>
                      <m:r>
                        <a:rPr lang="en-GB" sz="2400" i="1">
                          <a:solidFill>
                            <a:prstClr val="black"/>
                          </a:solidFill>
                          <a:latin typeface="Cambria Math" panose="02040503050406030204" pitchFamily="18" charset="0"/>
                        </a:rPr>
                        <m:t> −6</m:t>
                      </m:r>
                    </m:oMath>
                  </m:oMathPara>
                </a14:m>
                <a:endParaRPr lang="en-US" sz="2400" dirty="0">
                  <a:solidFill>
                    <a:prstClr val="black"/>
                  </a:solidFill>
                  <a:latin typeface="Calibri"/>
                </a:endParaRPr>
              </a:p>
              <a:p>
                <a:pPr lvl="0"/>
                <a:endParaRPr lang="en-US" sz="2400" dirty="0">
                  <a:solidFill>
                    <a:prstClr val="black"/>
                  </a:solidFill>
                  <a:latin typeface="Calibri"/>
                </a:endParaRPr>
              </a:p>
              <a:p>
                <a:pPr lvl="0"/>
                <a14:m>
                  <m:oMathPara xmlns:m="http://schemas.openxmlformats.org/officeDocument/2006/math">
                    <m:oMathParaPr>
                      <m:jc m:val="centerGroup"/>
                    </m:oMathParaPr>
                    <m:oMath xmlns:m="http://schemas.openxmlformats.org/officeDocument/2006/math">
                      <m:f>
                        <m:fPr>
                          <m:ctrlPr>
                            <a:rPr lang="en-US" sz="2400" i="1">
                              <a:solidFill>
                                <a:prstClr val="black"/>
                              </a:solidFill>
                              <a:latin typeface="Cambria Math" panose="02040503050406030204" pitchFamily="18" charset="0"/>
                            </a:rPr>
                          </m:ctrlPr>
                        </m:fPr>
                        <m:num>
                          <m:r>
                            <a:rPr lang="en-GB" sz="2400" i="1">
                              <a:solidFill>
                                <a:prstClr val="black"/>
                              </a:solidFill>
                              <a:latin typeface="Cambria Math" panose="02040503050406030204" pitchFamily="18" charset="0"/>
                            </a:rPr>
                            <m:t>𝑑𝑓</m:t>
                          </m:r>
                        </m:num>
                        <m:den>
                          <m:r>
                            <a:rPr lang="en-GB" sz="2400" i="1">
                              <a:solidFill>
                                <a:prstClr val="black"/>
                              </a:solidFill>
                              <a:latin typeface="Cambria Math" panose="02040503050406030204" pitchFamily="18" charset="0"/>
                            </a:rPr>
                            <m:t>𝑑𝑦</m:t>
                          </m:r>
                        </m:den>
                      </m:f>
                      <m:r>
                        <a:rPr lang="en-GB" sz="2400" i="1">
                          <a:solidFill>
                            <a:prstClr val="black"/>
                          </a:solidFill>
                          <a:latin typeface="Cambria Math" panose="02040503050406030204" pitchFamily="18" charset="0"/>
                        </a:rPr>
                        <m:t>=2</m:t>
                      </m:r>
                      <m:r>
                        <a:rPr lang="en-GB" sz="2400" i="1">
                          <a:solidFill>
                            <a:prstClr val="black"/>
                          </a:solidFill>
                          <a:latin typeface="Cambria Math" panose="02040503050406030204" pitchFamily="18" charset="0"/>
                        </a:rPr>
                        <m:t>𝑥</m:t>
                      </m:r>
                      <m:r>
                        <a:rPr lang="en-GB" sz="2400" i="1">
                          <a:solidFill>
                            <a:prstClr val="black"/>
                          </a:solidFill>
                          <a:latin typeface="Cambria Math" panose="02040503050406030204" pitchFamily="18" charset="0"/>
                        </a:rPr>
                        <m:t>+4</m:t>
                      </m:r>
                      <m:r>
                        <a:rPr lang="en-GB" sz="2400" i="1">
                          <a:solidFill>
                            <a:prstClr val="black"/>
                          </a:solidFill>
                          <a:latin typeface="Cambria Math" panose="02040503050406030204" pitchFamily="18" charset="0"/>
                        </a:rPr>
                        <m:t>𝑦</m:t>
                      </m:r>
                    </m:oMath>
                  </m:oMathPara>
                </a14:m>
                <a:endParaRPr lang="en-US" sz="2400" dirty="0">
                  <a:solidFill>
                    <a:prstClr val="black"/>
                  </a:solidFill>
                  <a:latin typeface="Calibri"/>
                </a:endParaRPr>
              </a:p>
            </p:txBody>
          </p:sp>
        </mc:Choice>
        <mc:Fallback xmlns="">
          <p:sp>
            <p:nvSpPr>
              <p:cNvPr id="6" name="Rectangle 5"/>
              <p:cNvSpPr>
                <a:spLocks noRot="1" noChangeAspect="1" noMove="1" noResize="1" noEditPoints="1" noAdjustHandles="1" noChangeArrowheads="1" noChangeShapeType="1" noTextEdit="1"/>
              </p:cNvSpPr>
              <p:nvPr/>
            </p:nvSpPr>
            <p:spPr>
              <a:xfrm>
                <a:off x="1364105" y="617782"/>
                <a:ext cx="9158990" cy="4883773"/>
              </a:xfrm>
              <a:prstGeom prst="rect">
                <a:avLst/>
              </a:prstGeom>
              <a:blipFill rotWithShape="0">
                <a:blip r:embed="rId2"/>
                <a:stretch>
                  <a:fillRect l="-1065" t="-999"/>
                </a:stretch>
              </a:blipFill>
            </p:spPr>
            <p:txBody>
              <a:bodyPr/>
              <a:lstStyle/>
              <a:p>
                <a:r>
                  <a:rPr lang="en-US">
                    <a:noFill/>
                  </a:rPr>
                  <a:t> </a:t>
                </a:r>
              </a:p>
            </p:txBody>
          </p:sp>
        </mc:Fallback>
      </mc:AlternateContent>
    </p:spTree>
    <p:extLst>
      <p:ext uri="{BB962C8B-B14F-4D97-AF65-F5344CB8AC3E}">
        <p14:creationId xmlns:p14="http://schemas.microsoft.com/office/powerpoint/2010/main" val="3882320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Algorithm</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41</a:t>
            </a:fld>
            <a:endParaRPr lang="de-DE">
              <a:solidFill>
                <a:prstClr val="black"/>
              </a:solidFill>
            </a:endParaRPr>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 y="1304143"/>
            <a:ext cx="11932919" cy="5553857"/>
          </a:xfrm>
          <a:prstGeom prst="rect">
            <a:avLst/>
          </a:prstGeom>
        </p:spPr>
      </p:pic>
    </p:spTree>
    <p:extLst>
      <p:ext uri="{BB962C8B-B14F-4D97-AF65-F5344CB8AC3E}">
        <p14:creationId xmlns:p14="http://schemas.microsoft.com/office/powerpoint/2010/main" val="1003821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Other Algorithms</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42</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6" name="Rectangle 5"/>
          <p:cNvSpPr/>
          <p:nvPr/>
        </p:nvSpPr>
        <p:spPr>
          <a:xfrm>
            <a:off x="3048000" y="2672896"/>
            <a:ext cx="6096000" cy="1512209"/>
          </a:xfrm>
          <a:prstGeom prst="rect">
            <a:avLst/>
          </a:prstGeom>
        </p:spPr>
        <p:txBody>
          <a:bodyPr>
            <a:spAutoFit/>
          </a:bodyPr>
          <a:lstStyle/>
          <a:p>
            <a:pPr marL="457200" lvl="0" indent="-457200">
              <a:lnSpc>
                <a:spcPct val="90000"/>
              </a:lnSpc>
              <a:spcBef>
                <a:spcPts val="1000"/>
              </a:spcBef>
              <a:buFont typeface="Wingdings" panose="05000000000000000000" pitchFamily="2" charset="2"/>
              <a:buChar char="Ø"/>
            </a:pPr>
            <a:r>
              <a:rPr lang="en-US" sz="2800" dirty="0" err="1">
                <a:solidFill>
                  <a:prstClr val="black"/>
                </a:solidFill>
                <a:latin typeface="Calibri"/>
              </a:rPr>
              <a:t>Nadam</a:t>
            </a:r>
            <a:endParaRPr lang="en-US" sz="2800" dirty="0">
              <a:solidFill>
                <a:prstClr val="black"/>
              </a:solidFill>
              <a:latin typeface="Calibri"/>
            </a:endParaRP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Weight Decay with Adam</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ND-Adam</a:t>
            </a:r>
          </a:p>
        </p:txBody>
      </p:sp>
    </p:spTree>
    <p:extLst>
      <p:ext uri="{BB962C8B-B14F-4D97-AF65-F5344CB8AC3E}">
        <p14:creationId xmlns:p14="http://schemas.microsoft.com/office/powerpoint/2010/main" val="3619341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Our experiment results</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43</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graphicFrame>
        <p:nvGraphicFramePr>
          <p:cNvPr id="5" name="Table 4"/>
          <p:cNvGraphicFramePr>
            <a:graphicFrameLocks noGrp="1"/>
          </p:cNvGraphicFramePr>
          <p:nvPr>
            <p:extLst>
              <p:ext uri="{D42A27DB-BD31-4B8C-83A1-F6EECF244321}">
                <p14:modId xmlns:p14="http://schemas.microsoft.com/office/powerpoint/2010/main" val="4211813955"/>
              </p:ext>
            </p:extLst>
          </p:nvPr>
        </p:nvGraphicFramePr>
        <p:xfrm>
          <a:off x="784483" y="1640541"/>
          <a:ext cx="10766546" cy="4016925"/>
        </p:xfrm>
        <a:graphic>
          <a:graphicData uri="http://schemas.openxmlformats.org/drawingml/2006/table">
            <a:tbl>
              <a:tblPr/>
              <a:tblGrid>
                <a:gridCol w="1538078">
                  <a:extLst>
                    <a:ext uri="{9D8B030D-6E8A-4147-A177-3AD203B41FA5}">
                      <a16:colId xmlns:a16="http://schemas.microsoft.com/office/drawing/2014/main" val="20000"/>
                    </a:ext>
                  </a:extLst>
                </a:gridCol>
                <a:gridCol w="1538078">
                  <a:extLst>
                    <a:ext uri="{9D8B030D-6E8A-4147-A177-3AD203B41FA5}">
                      <a16:colId xmlns:a16="http://schemas.microsoft.com/office/drawing/2014/main" val="20001"/>
                    </a:ext>
                  </a:extLst>
                </a:gridCol>
                <a:gridCol w="1538078">
                  <a:extLst>
                    <a:ext uri="{9D8B030D-6E8A-4147-A177-3AD203B41FA5}">
                      <a16:colId xmlns:a16="http://schemas.microsoft.com/office/drawing/2014/main" val="20002"/>
                    </a:ext>
                  </a:extLst>
                </a:gridCol>
                <a:gridCol w="1538078">
                  <a:extLst>
                    <a:ext uri="{9D8B030D-6E8A-4147-A177-3AD203B41FA5}">
                      <a16:colId xmlns:a16="http://schemas.microsoft.com/office/drawing/2014/main" val="20003"/>
                    </a:ext>
                  </a:extLst>
                </a:gridCol>
                <a:gridCol w="1538078">
                  <a:extLst>
                    <a:ext uri="{9D8B030D-6E8A-4147-A177-3AD203B41FA5}">
                      <a16:colId xmlns:a16="http://schemas.microsoft.com/office/drawing/2014/main" val="20004"/>
                    </a:ext>
                  </a:extLst>
                </a:gridCol>
                <a:gridCol w="1538078">
                  <a:extLst>
                    <a:ext uri="{9D8B030D-6E8A-4147-A177-3AD203B41FA5}">
                      <a16:colId xmlns:a16="http://schemas.microsoft.com/office/drawing/2014/main" val="20005"/>
                    </a:ext>
                  </a:extLst>
                </a:gridCol>
                <a:gridCol w="1538078">
                  <a:extLst>
                    <a:ext uri="{9D8B030D-6E8A-4147-A177-3AD203B41FA5}">
                      <a16:colId xmlns:a16="http://schemas.microsoft.com/office/drawing/2014/main" val="20006"/>
                    </a:ext>
                  </a:extLst>
                </a:gridCol>
              </a:tblGrid>
              <a:tr h="380068">
                <a:tc rowSpan="2">
                  <a:txBody>
                    <a:bodyPr/>
                    <a:lstStyle/>
                    <a:p>
                      <a:pPr algn="ctr" rtl="0" fontAlgn="t">
                        <a:spcBef>
                          <a:spcPts val="0"/>
                        </a:spcBef>
                        <a:spcAft>
                          <a:spcPts val="0"/>
                        </a:spcAft>
                      </a:pPr>
                      <a:r>
                        <a:rPr lang="en-US" sz="1100" b="0" i="0" u="none" strike="noStrike" dirty="0">
                          <a:solidFill>
                            <a:srgbClr val="212121"/>
                          </a:solidFill>
                          <a:effectLst/>
                          <a:latin typeface="Arial" panose="020B0604020202020204" pitchFamily="34" charset="0"/>
                        </a:rPr>
                        <a:t>Optimizer</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Epoch Number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Best Validation Accuracy</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0068">
                <a:tc vMerge="1">
                  <a:txBody>
                    <a:bodyPr/>
                    <a:lstStyle/>
                    <a:p>
                      <a:endParaRPr lang="en-US"/>
                    </a:p>
                  </a:txBody>
                  <a:tcPr/>
                </a:tc>
                <a:tc>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3</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4</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5</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1"/>
                  </a:ext>
                </a:extLst>
              </a:tr>
              <a:tr h="380068">
                <a:tc>
                  <a:txBody>
                    <a:bodyPr/>
                    <a:lstStyle/>
                    <a:p>
                      <a:pPr algn="ctr" rtl="0" fontAlgn="t">
                        <a:spcBef>
                          <a:spcPts val="0"/>
                        </a:spcBef>
                        <a:spcAft>
                          <a:spcPts val="0"/>
                        </a:spcAft>
                      </a:pPr>
                      <a:r>
                        <a:rPr lang="en-US" sz="1100" dirty="0">
                          <a:effectLst/>
                          <a:latin typeface="Arial" panose="020B0604020202020204" pitchFamily="34" charset="0"/>
                          <a:cs typeface="Arial" panose="020B0604020202020204" pitchFamily="34" charset="0"/>
                        </a:rPr>
                        <a:t>SGD with ELRD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dirty="0">
                          <a:effectLst/>
                          <a:latin typeface="Arial" panose="020B0604020202020204" pitchFamily="34" charset="0"/>
                          <a:cs typeface="Arial" panose="020B0604020202020204" pitchFamily="34" charset="0"/>
                        </a:rPr>
                        <a:t>0.6668</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dirty="0">
                          <a:effectLst/>
                          <a:latin typeface="Arial" panose="020B0604020202020204" pitchFamily="34" charset="0"/>
                          <a:cs typeface="Arial" panose="020B0604020202020204" pitchFamily="34" charset="0"/>
                        </a:rPr>
                        <a:t>0.5895</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dirty="0">
                          <a:effectLst/>
                          <a:latin typeface="Arial" panose="020B0604020202020204" pitchFamily="34" charset="0"/>
                          <a:cs typeface="Arial" panose="020B0604020202020204" pitchFamily="34" charset="0"/>
                        </a:rPr>
                        <a:t>0.5340</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dirty="0">
                          <a:effectLst/>
                          <a:latin typeface="Arial" panose="020B0604020202020204" pitchFamily="34" charset="0"/>
                          <a:cs typeface="Arial" panose="020B0604020202020204" pitchFamily="34" charset="0"/>
                        </a:rPr>
                        <a:t>0.5246</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dirty="0">
                          <a:effectLst/>
                          <a:latin typeface="Arial" panose="020B0604020202020204" pitchFamily="34" charset="0"/>
                          <a:cs typeface="Arial" panose="020B0604020202020204" pitchFamily="34" charset="0"/>
                        </a:rPr>
                        <a:t>0.5213</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dirty="0">
                          <a:effectLst/>
                          <a:latin typeface="Arial" panose="020B0604020202020204" pitchFamily="34" charset="0"/>
                          <a:cs typeface="Arial" panose="020B0604020202020204" pitchFamily="34" charset="0"/>
                        </a:rPr>
                        <a:t>0.8666</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0068">
                <a:tc>
                  <a:txBody>
                    <a:bodyPr/>
                    <a:lstStyle/>
                    <a:p>
                      <a:pPr algn="ctr" rtl="0" fontAlgn="t">
                        <a:spcBef>
                          <a:spcPts val="0"/>
                        </a:spcBef>
                        <a:spcAft>
                          <a:spcPts val="0"/>
                        </a:spcAft>
                      </a:pPr>
                      <a:r>
                        <a:rPr lang="en-US" sz="1100" b="0" i="0" u="none" strike="noStrike" dirty="0" err="1">
                          <a:solidFill>
                            <a:srgbClr val="212121"/>
                          </a:solidFill>
                          <a:effectLst/>
                          <a:latin typeface="Arial" panose="020B0604020202020204" pitchFamily="34" charset="0"/>
                        </a:rPr>
                        <a:t>Sgd</a:t>
                      </a:r>
                      <a:r>
                        <a:rPr lang="en-US" sz="1100" b="0" i="0" u="none" strike="noStrike" dirty="0">
                          <a:solidFill>
                            <a:srgbClr val="212121"/>
                          </a:solidFill>
                          <a:effectLst/>
                          <a:latin typeface="Arial" panose="020B0604020202020204" pitchFamily="34" charset="0"/>
                        </a:rPr>
                        <a:t> with Momentum </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0.6412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0.5280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0.4657</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0.4609</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0.4609</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dirty="0">
                          <a:solidFill>
                            <a:srgbClr val="212121"/>
                          </a:solidFill>
                          <a:effectLst/>
                          <a:latin typeface="Courier New" panose="02070309020205020404" pitchFamily="49" charset="0"/>
                        </a:rPr>
                        <a:t>0.8500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96313">
                <a:tc>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Sgd with Momentum+ELRD</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0.6717</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0.5303</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0.4550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0.4435</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0.4412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effectLst/>
                          <a:latin typeface="Arial" panose="020B0604020202020204" pitchFamily="34" charset="0"/>
                        </a:rPr>
                        <a:t>0.8500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0068">
                <a:tc>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AdaGrad</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0.3654</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0.0199</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dirty="0">
                          <a:solidFill>
                            <a:srgbClr val="212121"/>
                          </a:solidFill>
                          <a:effectLst/>
                          <a:latin typeface="Courier New" panose="02070309020205020404" pitchFamily="49" charset="0"/>
                        </a:rPr>
                        <a:t>0.0048</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0.0037</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0.0030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212121"/>
                          </a:solidFill>
                          <a:effectLst/>
                          <a:latin typeface="Arial" panose="020B0604020202020204" pitchFamily="34" charset="0"/>
                        </a:rPr>
                        <a:t>1.000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0068">
                <a:tc>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Adadelta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0.5165</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0.1199</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0.0333</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0.0258</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0.0202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dirty="0">
                          <a:solidFill>
                            <a:srgbClr val="212121"/>
                          </a:solidFill>
                          <a:effectLst/>
                          <a:latin typeface="Courier New" panose="02070309020205020404" pitchFamily="49" charset="0"/>
                        </a:rPr>
                        <a:t>0.7333</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0068">
                <a:tc>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RMSProp</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0.7167</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0.5117</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0.0221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0.0046</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0.0025</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dirty="0">
                          <a:solidFill>
                            <a:srgbClr val="212121"/>
                          </a:solidFill>
                          <a:effectLst/>
                          <a:latin typeface="Courier New" panose="02070309020205020404" pitchFamily="49" charset="0"/>
                        </a:rPr>
                        <a:t>1.000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0068">
                <a:tc>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Adam</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0.3223</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0.0002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0.0001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0.0001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0.0001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212121"/>
                          </a:solidFill>
                          <a:effectLst/>
                          <a:latin typeface="Arial" panose="020B0604020202020204" pitchFamily="34" charset="0"/>
                        </a:rPr>
                        <a:t>1.000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80068">
                <a:tc>
                  <a:txBody>
                    <a:bodyPr/>
                    <a:lstStyle/>
                    <a:p>
                      <a:pPr algn="ctr" rtl="0" fontAlgn="t">
                        <a:spcBef>
                          <a:spcPts val="0"/>
                        </a:spcBef>
                        <a:spcAft>
                          <a:spcPts val="0"/>
                        </a:spcAft>
                      </a:pPr>
                      <a:r>
                        <a:rPr lang="en-US" sz="1100" b="0" i="0" u="none" strike="noStrike">
                          <a:solidFill>
                            <a:srgbClr val="212121"/>
                          </a:solidFill>
                          <a:effectLst/>
                          <a:latin typeface="Arial" panose="020B0604020202020204" pitchFamily="34" charset="0"/>
                        </a:rPr>
                        <a:t>Adamax</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0.3536</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0.1020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0.0020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0.0011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50" b="0" i="0" u="none" strike="noStrike">
                          <a:solidFill>
                            <a:srgbClr val="212121"/>
                          </a:solidFill>
                          <a:effectLst/>
                          <a:latin typeface="Courier New" panose="02070309020205020404" pitchFamily="49" charset="0"/>
                        </a:rPr>
                        <a:t>0.0011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212121"/>
                          </a:solidFill>
                          <a:effectLst/>
                          <a:latin typeface="Arial" panose="020B0604020202020204" pitchFamily="34" charset="0"/>
                        </a:rPr>
                        <a:t>1.000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 name="Rectangle 1"/>
          <p:cNvSpPr>
            <a:spLocks noChangeArrowheads="1"/>
          </p:cNvSpPr>
          <p:nvPr/>
        </p:nvSpPr>
        <p:spPr bwMode="auto">
          <a:xfrm>
            <a:off x="3125787" y="1816100"/>
            <a:ext cx="1613320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69028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Summary</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44</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6" name="Rectangle 5"/>
          <p:cNvSpPr/>
          <p:nvPr/>
        </p:nvSpPr>
        <p:spPr>
          <a:xfrm>
            <a:off x="3048000" y="1579520"/>
            <a:ext cx="6096000" cy="3698961"/>
          </a:xfrm>
          <a:prstGeom prst="rect">
            <a:avLst/>
          </a:prstGeom>
        </p:spPr>
        <p:txBody>
          <a:bodyPr>
            <a:spAutoFit/>
          </a:bodyPr>
          <a:lstStyle/>
          <a:p>
            <a:pPr marL="514350" lvl="0" indent="-514350">
              <a:lnSpc>
                <a:spcPct val="90000"/>
              </a:lnSpc>
              <a:spcBef>
                <a:spcPts val="1000"/>
              </a:spcBef>
              <a:buFont typeface="Wingdings" panose="05000000000000000000" pitchFamily="2" charset="2"/>
              <a:buChar char="Ø"/>
            </a:pPr>
            <a:r>
              <a:rPr lang="en-US" sz="2800" dirty="0">
                <a:solidFill>
                  <a:prstClr val="black"/>
                </a:solidFill>
                <a:latin typeface="Calibri"/>
              </a:rPr>
              <a:t>SGD with </a:t>
            </a:r>
            <a:r>
              <a:rPr lang="en-US" sz="2800" dirty="0" err="1">
                <a:solidFill>
                  <a:prstClr val="black"/>
                </a:solidFill>
                <a:latin typeface="Calibri"/>
              </a:rPr>
              <a:t>Nesterov</a:t>
            </a:r>
            <a:r>
              <a:rPr lang="en-US" sz="2800" dirty="0">
                <a:solidFill>
                  <a:prstClr val="black"/>
                </a:solidFill>
                <a:latin typeface="Calibri"/>
              </a:rPr>
              <a:t> Momentum and Learning Rate Decay</a:t>
            </a:r>
          </a:p>
          <a:p>
            <a:pPr marL="914400" lvl="1" indent="-457200">
              <a:lnSpc>
                <a:spcPct val="90000"/>
              </a:lnSpc>
              <a:spcBef>
                <a:spcPts val="500"/>
              </a:spcBef>
              <a:buFont typeface="Wingdings" panose="05000000000000000000" pitchFamily="2" charset="2"/>
              <a:buChar char="Ø"/>
            </a:pPr>
            <a:r>
              <a:rPr lang="en-US" sz="2400" dirty="0">
                <a:solidFill>
                  <a:prstClr val="black"/>
                </a:solidFill>
                <a:latin typeface="Calibri"/>
              </a:rPr>
              <a:t>Converges most reliably</a:t>
            </a:r>
          </a:p>
          <a:p>
            <a:pPr marL="914400" lvl="1" indent="-457200">
              <a:lnSpc>
                <a:spcPct val="90000"/>
              </a:lnSpc>
              <a:spcBef>
                <a:spcPts val="500"/>
              </a:spcBef>
              <a:buFont typeface="Wingdings" panose="05000000000000000000" pitchFamily="2" charset="2"/>
              <a:buChar char="Ø"/>
            </a:pPr>
            <a:r>
              <a:rPr lang="en-US" sz="2400" dirty="0">
                <a:solidFill>
                  <a:prstClr val="black"/>
                </a:solidFill>
                <a:latin typeface="Calibri"/>
              </a:rPr>
              <a:t>Many parameters to adjust</a:t>
            </a:r>
          </a:p>
          <a:p>
            <a:pPr marL="514350" lvl="0" indent="-514350">
              <a:lnSpc>
                <a:spcPct val="90000"/>
              </a:lnSpc>
              <a:spcBef>
                <a:spcPts val="1000"/>
              </a:spcBef>
              <a:buFont typeface="Wingdings" panose="05000000000000000000" pitchFamily="2" charset="2"/>
              <a:buChar char="Ø"/>
            </a:pPr>
            <a:r>
              <a:rPr lang="en-US" sz="2800" dirty="0">
                <a:solidFill>
                  <a:prstClr val="black"/>
                </a:solidFill>
                <a:latin typeface="Calibri"/>
              </a:rPr>
              <a:t>Adam</a:t>
            </a:r>
          </a:p>
          <a:p>
            <a:pPr marL="914400" lvl="1" indent="-457200">
              <a:lnSpc>
                <a:spcPct val="90000"/>
              </a:lnSpc>
              <a:spcBef>
                <a:spcPts val="500"/>
              </a:spcBef>
              <a:buFont typeface="Wingdings" panose="05000000000000000000" pitchFamily="2" charset="2"/>
              <a:buChar char="Ø"/>
            </a:pPr>
            <a:r>
              <a:rPr lang="en-US" sz="2400" dirty="0">
                <a:solidFill>
                  <a:prstClr val="black"/>
                </a:solidFill>
                <a:latin typeface="Calibri"/>
              </a:rPr>
              <a:t>Adapted learning rates</a:t>
            </a:r>
          </a:p>
          <a:p>
            <a:pPr marL="914400" lvl="1" indent="-457200">
              <a:lnSpc>
                <a:spcPct val="90000"/>
              </a:lnSpc>
              <a:spcBef>
                <a:spcPts val="500"/>
              </a:spcBef>
              <a:buFont typeface="Wingdings" panose="05000000000000000000" pitchFamily="2" charset="2"/>
              <a:buChar char="Ø"/>
            </a:pPr>
            <a:r>
              <a:rPr lang="en-US" sz="2400" dirty="0">
                <a:solidFill>
                  <a:prstClr val="black"/>
                </a:solidFill>
                <a:latin typeface="Calibri"/>
              </a:rPr>
              <a:t>Still not as reliable as SGD</a:t>
            </a:r>
          </a:p>
          <a:p>
            <a:pPr marL="914400" lvl="1" indent="-457200">
              <a:lnSpc>
                <a:spcPct val="90000"/>
              </a:lnSpc>
              <a:spcBef>
                <a:spcPts val="500"/>
              </a:spcBef>
              <a:buFont typeface="Wingdings" panose="05000000000000000000" pitchFamily="2" charset="2"/>
              <a:buChar char="Ø"/>
            </a:pPr>
            <a:r>
              <a:rPr lang="en-US" sz="2400" dirty="0">
                <a:solidFill>
                  <a:prstClr val="black"/>
                </a:solidFill>
                <a:latin typeface="Calibri"/>
              </a:rPr>
              <a:t>Loss curves are hard to interpret due to learning rates</a:t>
            </a:r>
          </a:p>
        </p:txBody>
      </p:sp>
    </p:spTree>
    <p:extLst>
      <p:ext uri="{BB962C8B-B14F-4D97-AF65-F5344CB8AC3E}">
        <p14:creationId xmlns:p14="http://schemas.microsoft.com/office/powerpoint/2010/main" val="1887093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Our Recommendations for Optimizers </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45</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2583305" y="1663190"/>
            <a:ext cx="6096000" cy="3448123"/>
          </a:xfrm>
          <a:prstGeom prst="rect">
            <a:avLst/>
          </a:prstGeom>
        </p:spPr>
        <p:txBody>
          <a:bodyPr>
            <a:spAutoFit/>
          </a:bodyPr>
          <a:lstStyle/>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Start with Adam (Default Parameters)</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Adjust the learning rate</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Try </a:t>
            </a:r>
            <a:r>
              <a:rPr lang="en-US" sz="2800" dirty="0" err="1">
                <a:solidFill>
                  <a:prstClr val="black"/>
                </a:solidFill>
                <a:latin typeface="Calibri"/>
              </a:rPr>
              <a:t>AMSGrad</a:t>
            </a:r>
            <a:r>
              <a:rPr lang="en-US" sz="2800" dirty="0">
                <a:solidFill>
                  <a:prstClr val="black"/>
                </a:solidFill>
                <a:latin typeface="Calibri"/>
              </a:rPr>
              <a:t> and other variants of Adam</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Use SGD with Momentum</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Use </a:t>
            </a:r>
            <a:r>
              <a:rPr lang="en-US" sz="2800" dirty="0" err="1">
                <a:solidFill>
                  <a:prstClr val="black"/>
                </a:solidFill>
                <a:latin typeface="Calibri"/>
              </a:rPr>
              <a:t>AMSGrad</a:t>
            </a:r>
            <a:r>
              <a:rPr lang="en-US" sz="2800" dirty="0">
                <a:solidFill>
                  <a:prstClr val="black"/>
                </a:solidFill>
                <a:latin typeface="Calibri"/>
              </a:rPr>
              <a:t> if Adam does not work</a:t>
            </a:r>
          </a:p>
          <a:p>
            <a:pPr marL="457200" lvl="0" indent="-457200">
              <a:lnSpc>
                <a:spcPct val="90000"/>
              </a:lnSpc>
              <a:spcBef>
                <a:spcPts val="1000"/>
              </a:spcBef>
              <a:buFont typeface="Wingdings" panose="05000000000000000000" pitchFamily="2" charset="2"/>
              <a:buChar char="Ø"/>
            </a:pPr>
            <a:r>
              <a:rPr lang="en-US" sz="2800" dirty="0">
                <a:solidFill>
                  <a:prstClr val="black"/>
                </a:solidFill>
                <a:latin typeface="Calibri"/>
              </a:rPr>
              <a:t>Combine SGD and Adam with SWATS</a:t>
            </a:r>
          </a:p>
        </p:txBody>
      </p:sp>
    </p:spTree>
    <p:extLst>
      <p:ext uri="{BB962C8B-B14F-4D97-AF65-F5344CB8AC3E}">
        <p14:creationId xmlns:p14="http://schemas.microsoft.com/office/powerpoint/2010/main" val="1310411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886397"/>
          </a:xfrm>
        </p:spPr>
        <p:txBody>
          <a:bodyPr/>
          <a:lstStyle/>
          <a:p>
            <a:r>
              <a:rPr lang="en-US" sz="3200" dirty="0"/>
              <a:t>Hypothesis of automation of the Optimizer parameters</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46</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Tree>
    <p:extLst>
      <p:ext uri="{BB962C8B-B14F-4D97-AF65-F5344CB8AC3E}">
        <p14:creationId xmlns:p14="http://schemas.microsoft.com/office/powerpoint/2010/main" val="3171203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Conclusion</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47</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Tree>
    <p:extLst>
      <p:ext uri="{BB962C8B-B14F-4D97-AF65-F5344CB8AC3E}">
        <p14:creationId xmlns:p14="http://schemas.microsoft.com/office/powerpoint/2010/main" val="704592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Contribution</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48</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Tree>
    <p:extLst>
      <p:ext uri="{BB962C8B-B14F-4D97-AF65-F5344CB8AC3E}">
        <p14:creationId xmlns:p14="http://schemas.microsoft.com/office/powerpoint/2010/main" val="554069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de-DE" sz="3200" dirty="0"/>
              <a:t>References</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49</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593635" y="1918042"/>
            <a:ext cx="10373194" cy="2675604"/>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GB" sz="2800" dirty="0">
                <a:solidFill>
                  <a:prstClr val="black"/>
                </a:solidFill>
                <a:latin typeface="Calibri"/>
                <a:hlinkClick r:id="rId2"/>
              </a:rPr>
              <a:t>https</a:t>
            </a:r>
            <a:r>
              <a:rPr lang="en-GB" sz="2800">
                <a:solidFill>
                  <a:prstClr val="black"/>
                </a:solidFill>
                <a:latin typeface="Calibri"/>
                <a:hlinkClick r:id="rId2"/>
              </a:rPr>
              <a:t>://towardsdatascience.com/how-to-implement-an-adam-optimizer-from-scratch-76e7b217f1cc</a:t>
            </a:r>
            <a:r>
              <a:rPr lang="en-GB" sz="2800" dirty="0">
                <a:solidFill>
                  <a:prstClr val="black"/>
                </a:solidFill>
                <a:latin typeface="Calibri"/>
              </a:rPr>
              <a:t> </a:t>
            </a:r>
          </a:p>
          <a:p>
            <a:pPr marL="228600" lvl="0" indent="-228600">
              <a:lnSpc>
                <a:spcPct val="90000"/>
              </a:lnSpc>
              <a:spcBef>
                <a:spcPts val="1000"/>
              </a:spcBef>
              <a:buFont typeface="Arial" panose="020B0604020202020204" pitchFamily="34" charset="0"/>
              <a:buChar char="•"/>
            </a:pPr>
            <a:r>
              <a:rPr lang="en-GB" sz="2800" dirty="0">
                <a:solidFill>
                  <a:prstClr val="black"/>
                </a:solidFill>
                <a:latin typeface="Calibri"/>
                <a:hlinkClick r:id="rId3"/>
              </a:rPr>
              <a:t>https://medium.com/@neuralthreads/amsgrad-a-variant-of-adam-using-the-maximum-of-past-square-gradients-544a9cc84619</a:t>
            </a:r>
            <a:endParaRPr lang="en-GB" sz="2800" dirty="0">
              <a:solidFill>
                <a:prstClr val="black"/>
              </a:solidFill>
              <a:latin typeface="Calibri"/>
            </a:endParaRPr>
          </a:p>
          <a:p>
            <a:pPr marL="228600" lvl="0" indent="-228600">
              <a:lnSpc>
                <a:spcPct val="90000"/>
              </a:lnSpc>
              <a:spcBef>
                <a:spcPts val="1000"/>
              </a:spcBef>
              <a:buFont typeface="Arial" panose="020B0604020202020204" pitchFamily="34" charset="0"/>
              <a:buChar char="•"/>
            </a:pPr>
            <a:r>
              <a:rPr lang="en-GB" sz="2800" dirty="0">
                <a:solidFill>
                  <a:prstClr val="black"/>
                </a:solidFill>
                <a:latin typeface="Calibri"/>
                <a:hlinkClick r:id="rId3"/>
              </a:rPr>
              <a:t>https://medium.com/@neuralthreads/amsgrad-a-variant-of-adam-using-the-maximum-of-past-square-gradients-544a9cc84619</a:t>
            </a:r>
            <a:endParaRPr lang="en-GB" sz="2800" dirty="0">
              <a:solidFill>
                <a:prstClr val="black"/>
              </a:solidFill>
              <a:latin typeface="Calibri"/>
            </a:endParaRPr>
          </a:p>
        </p:txBody>
      </p:sp>
    </p:spTree>
    <p:extLst>
      <p:ext uri="{BB962C8B-B14F-4D97-AF65-F5344CB8AC3E}">
        <p14:creationId xmlns:p14="http://schemas.microsoft.com/office/powerpoint/2010/main" val="1891242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1218795"/>
          </a:xfrm>
        </p:spPr>
        <p:txBody>
          <a:bodyPr/>
          <a:lstStyle/>
          <a:p>
            <a:r>
              <a:rPr lang="de-DE" sz="4400" dirty="0"/>
              <a:t>Previous Methods Contents</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5</a:t>
            </a:fld>
            <a:endParaRPr lang="de-DE">
              <a:solidFill>
                <a:prstClr val="black"/>
              </a:solidFill>
            </a:endParaRPr>
          </a:p>
        </p:txBody>
      </p:sp>
      <p:sp>
        <p:nvSpPr>
          <p:cNvPr id="7" name="Rectangle 6"/>
          <p:cNvSpPr/>
          <p:nvPr/>
        </p:nvSpPr>
        <p:spPr>
          <a:xfrm>
            <a:off x="784485" y="1556454"/>
            <a:ext cx="10482462" cy="4726422"/>
          </a:xfrm>
          <a:prstGeom prst="rect">
            <a:avLst/>
          </a:prstGeom>
        </p:spPr>
        <p:txBody>
          <a:bodyPr wrap="square">
            <a:spAutoFit/>
          </a:bodyPr>
          <a:lstStyle/>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Gradient Descent</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Stochastic Gradient Descent</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Mini Batch Gradient Descent</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Gradient Descent with Learning Rate Decay</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Gradient Descent with Momentum</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Nesterov Momentum</a:t>
            </a:r>
          </a:p>
          <a:p>
            <a:pPr marL="457200" indent="-457200">
              <a:lnSpc>
                <a:spcPct val="90000"/>
              </a:lnSpc>
              <a:spcBef>
                <a:spcPts val="1000"/>
              </a:spcBef>
              <a:buFont typeface="Wingdings" panose="05000000000000000000" pitchFamily="2" charset="2"/>
              <a:buChar char="Ø"/>
            </a:pPr>
            <a:r>
              <a:rPr lang="en-US" sz="2200" dirty="0" err="1">
                <a:solidFill>
                  <a:prstClr val="black"/>
                </a:solidFill>
                <a:latin typeface="Calibri"/>
              </a:rPr>
              <a:t>AdaGrad</a:t>
            </a:r>
            <a:endParaRPr lang="en-US" sz="2200" dirty="0">
              <a:solidFill>
                <a:prstClr val="black"/>
              </a:solidFill>
              <a:latin typeface="Calibri"/>
            </a:endParaRPr>
          </a:p>
          <a:p>
            <a:pPr marL="457200" indent="-457200">
              <a:lnSpc>
                <a:spcPct val="90000"/>
              </a:lnSpc>
              <a:spcBef>
                <a:spcPts val="1000"/>
              </a:spcBef>
              <a:buFont typeface="Wingdings" panose="05000000000000000000" pitchFamily="2" charset="2"/>
              <a:buChar char="Ø"/>
            </a:pPr>
            <a:r>
              <a:rPr lang="en-US" sz="2200" dirty="0" err="1">
                <a:solidFill>
                  <a:prstClr val="black"/>
                </a:solidFill>
                <a:latin typeface="Calibri"/>
              </a:rPr>
              <a:t>AdaDelta</a:t>
            </a:r>
            <a:endParaRPr lang="en-US" sz="2200" dirty="0">
              <a:solidFill>
                <a:prstClr val="black"/>
              </a:solidFill>
              <a:latin typeface="Calibri"/>
            </a:endParaRPr>
          </a:p>
          <a:p>
            <a:pPr marL="457200" indent="-457200">
              <a:lnSpc>
                <a:spcPct val="90000"/>
              </a:lnSpc>
              <a:spcBef>
                <a:spcPts val="1000"/>
              </a:spcBef>
              <a:buFont typeface="Wingdings" panose="05000000000000000000" pitchFamily="2" charset="2"/>
              <a:buChar char="Ø"/>
            </a:pPr>
            <a:r>
              <a:rPr lang="en-US" sz="2200" dirty="0" err="1">
                <a:solidFill>
                  <a:prstClr val="black"/>
                </a:solidFill>
                <a:latin typeface="Calibri"/>
              </a:rPr>
              <a:t>RMSProp</a:t>
            </a:r>
            <a:endParaRPr lang="en-US" sz="2200" dirty="0">
              <a:solidFill>
                <a:prstClr val="black"/>
              </a:solidFill>
              <a:latin typeface="Calibri"/>
            </a:endParaRP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Adam</a:t>
            </a:r>
          </a:p>
          <a:p>
            <a:pPr marL="457200" indent="-457200">
              <a:lnSpc>
                <a:spcPct val="90000"/>
              </a:lnSpc>
              <a:spcBef>
                <a:spcPts val="1000"/>
              </a:spcBef>
              <a:buFont typeface="Wingdings" panose="05000000000000000000" pitchFamily="2" charset="2"/>
              <a:buChar char="Ø"/>
            </a:pPr>
            <a:r>
              <a:rPr lang="en-US" sz="2200" dirty="0" err="1">
                <a:solidFill>
                  <a:prstClr val="black"/>
                </a:solidFill>
                <a:latin typeface="Calibri"/>
              </a:rPr>
              <a:t>AMSGrad</a:t>
            </a:r>
            <a:endParaRPr lang="en-US" sz="2200" dirty="0">
              <a:solidFill>
                <a:prstClr val="black"/>
              </a:solidFill>
              <a:latin typeface="Calibri"/>
            </a:endParaRPr>
          </a:p>
        </p:txBody>
      </p:sp>
    </p:spTree>
    <p:extLst>
      <p:ext uri="{BB962C8B-B14F-4D97-AF65-F5344CB8AC3E}">
        <p14:creationId xmlns:p14="http://schemas.microsoft.com/office/powerpoint/2010/main" val="1200546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609398"/>
          </a:xfrm>
        </p:spPr>
        <p:txBody>
          <a:bodyPr/>
          <a:lstStyle/>
          <a:p>
            <a:r>
              <a:rPr lang="de-DE" sz="4400" dirty="0"/>
              <a:t>Batch Gradient Descent </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dirty="0">
                <a:solidFill>
                  <a:prstClr val="black"/>
                </a:solidFill>
              </a:rPr>
              <a:t>Naturwissenschaftliche Fakultät</a:t>
            </a: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6</a:t>
            </a:fld>
            <a:endParaRPr lang="de-DE">
              <a:solidFill>
                <a:prstClr val="black"/>
              </a:solidFill>
            </a:endParaRPr>
          </a:p>
        </p:txBody>
      </p:sp>
      <p:sp>
        <p:nvSpPr>
          <p:cNvPr id="7" name="Rectangle 6"/>
          <p:cNvSpPr/>
          <p:nvPr/>
        </p:nvSpPr>
        <p:spPr>
          <a:xfrm>
            <a:off x="518320" y="1406552"/>
            <a:ext cx="11503791" cy="4722318"/>
          </a:xfrm>
          <a:prstGeom prst="rect">
            <a:avLst/>
          </a:prstGeom>
        </p:spPr>
        <p:txBody>
          <a:bodyPr wrap="square">
            <a:spAutoFit/>
          </a:bodyPr>
          <a:lstStyle/>
          <a:p>
            <a:pPr marL="457200" indent="-457200">
              <a:lnSpc>
                <a:spcPct val="90000"/>
              </a:lnSpc>
              <a:spcBef>
                <a:spcPts val="1000"/>
              </a:spcBef>
              <a:buFont typeface="Wingdings" panose="05000000000000000000" pitchFamily="2" charset="2"/>
              <a:buChar char="Ø"/>
            </a:pPr>
            <a:r>
              <a:rPr lang="en-US" sz="2400" dirty="0">
                <a:solidFill>
                  <a:prstClr val="black"/>
                </a:solidFill>
                <a:latin typeface="Calibri"/>
              </a:rPr>
              <a:t>Batch gradient descent is used when the batch data contain all the training samples basically it applies a parameter update on each data point because we must compute the gradients for the whole dataset in order to execute a single update.</a:t>
            </a:r>
          </a:p>
          <a:p>
            <a:pPr marL="457200" indent="-457200">
              <a:lnSpc>
                <a:spcPct val="90000"/>
              </a:lnSpc>
              <a:spcBef>
                <a:spcPts val="1000"/>
              </a:spcBef>
              <a:buFont typeface="Wingdings" panose="05000000000000000000" pitchFamily="2" charset="2"/>
              <a:buChar char="Ø"/>
            </a:pPr>
            <a:r>
              <a:rPr lang="en-US" sz="2400" dirty="0">
                <a:solidFill>
                  <a:prstClr val="black"/>
                </a:solidFill>
                <a:latin typeface="Calibri"/>
              </a:rPr>
              <a:t>Batch Gradient Descent is great for convex or relatively smooth error manifolds. The equation is  θ=θ−η∇(J(θ))</a:t>
            </a:r>
          </a:p>
          <a:p>
            <a:pPr>
              <a:lnSpc>
                <a:spcPct val="90000"/>
              </a:lnSpc>
              <a:spcBef>
                <a:spcPts val="1000"/>
              </a:spcBef>
            </a:pPr>
            <a:r>
              <a:rPr lang="en-US" sz="2400" b="1" dirty="0">
                <a:solidFill>
                  <a:prstClr val="black"/>
                </a:solidFill>
                <a:latin typeface="Calibri"/>
              </a:rPr>
              <a:t>Pros and Cons </a:t>
            </a:r>
          </a:p>
          <a:p>
            <a:pPr marL="457200" indent="-457200">
              <a:lnSpc>
                <a:spcPct val="90000"/>
              </a:lnSpc>
              <a:spcBef>
                <a:spcPts val="1000"/>
              </a:spcBef>
              <a:buFont typeface="Wingdings" panose="05000000000000000000" pitchFamily="2" charset="2"/>
              <a:buChar char="Ø"/>
            </a:pPr>
            <a:r>
              <a:rPr lang="en-US" sz="2400" dirty="0">
                <a:solidFill>
                  <a:prstClr val="black"/>
                </a:solidFill>
                <a:latin typeface="Calibri"/>
              </a:rPr>
              <a:t>Some advantages of batch gradient descent are that it is computational efficient, It produces a stable error gradient and a stable convergence. </a:t>
            </a:r>
          </a:p>
          <a:p>
            <a:pPr marL="457200" indent="-457200">
              <a:lnSpc>
                <a:spcPct val="90000"/>
              </a:lnSpc>
              <a:spcBef>
                <a:spcPts val="1000"/>
              </a:spcBef>
              <a:buFont typeface="Wingdings" panose="05000000000000000000" pitchFamily="2" charset="2"/>
              <a:buChar char="Ø"/>
            </a:pPr>
            <a:r>
              <a:rPr lang="en-US" sz="2400" dirty="0">
                <a:solidFill>
                  <a:prstClr val="black"/>
                </a:solidFill>
                <a:latin typeface="Calibri"/>
              </a:rPr>
              <a:t>Some disadvantages are that the stable error gradient can sometimes result in a state of convergence that isn’t the best the model can achieve. It also requires the entire training dataset be in memory and available to the algorithm.</a:t>
            </a:r>
          </a:p>
          <a:p>
            <a:pPr>
              <a:lnSpc>
                <a:spcPct val="90000"/>
              </a:lnSpc>
              <a:spcBef>
                <a:spcPts val="1000"/>
              </a:spcBef>
            </a:pPr>
            <a:endParaRPr lang="en-US" sz="2400" dirty="0">
              <a:solidFill>
                <a:prstClr val="black"/>
              </a:solidFill>
              <a:latin typeface="Calibri"/>
            </a:endParaRPr>
          </a:p>
        </p:txBody>
      </p:sp>
    </p:spTree>
    <p:extLst>
      <p:ext uri="{BB962C8B-B14F-4D97-AF65-F5344CB8AC3E}">
        <p14:creationId xmlns:p14="http://schemas.microsoft.com/office/powerpoint/2010/main" val="3569021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609398"/>
          </a:xfrm>
        </p:spPr>
        <p:txBody>
          <a:bodyPr/>
          <a:lstStyle/>
          <a:p>
            <a:r>
              <a:rPr lang="de-DE" sz="4400" dirty="0"/>
              <a:t>Stochastic Gradient Descent </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7</a:t>
            </a:fld>
            <a:endParaRPr lang="de-DE">
              <a:solidFill>
                <a:prstClr val="black"/>
              </a:solidFill>
            </a:endParaRPr>
          </a:p>
        </p:txBody>
      </p:sp>
      <p:sp>
        <p:nvSpPr>
          <p:cNvPr id="7" name="Rectangle 6"/>
          <p:cNvSpPr/>
          <p:nvPr/>
        </p:nvSpPr>
        <p:spPr>
          <a:xfrm>
            <a:off x="784485" y="1556454"/>
            <a:ext cx="10482462" cy="4999317"/>
          </a:xfrm>
          <a:prstGeom prst="rect">
            <a:avLst/>
          </a:prstGeom>
        </p:spPr>
        <p:txBody>
          <a:bodyPr wrap="square">
            <a:spAutoFit/>
          </a:bodyPr>
          <a:lstStyle/>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 SGD  performs a parameter update for each training example    x(</a:t>
            </a:r>
            <a:r>
              <a:rPr lang="en-US" sz="2200" dirty="0" err="1">
                <a:solidFill>
                  <a:prstClr val="black"/>
                </a:solidFill>
                <a:latin typeface="Calibri"/>
              </a:rPr>
              <a:t>i</a:t>
            </a:r>
            <a:r>
              <a:rPr lang="en-US" sz="2200" dirty="0">
                <a:solidFill>
                  <a:prstClr val="black"/>
                </a:solidFill>
                <a:latin typeface="Calibri"/>
              </a:rPr>
              <a:t>)x(</a:t>
            </a:r>
            <a:r>
              <a:rPr lang="en-US" sz="2200" dirty="0" err="1">
                <a:solidFill>
                  <a:prstClr val="black"/>
                </a:solidFill>
                <a:latin typeface="Calibri"/>
              </a:rPr>
              <a:t>i</a:t>
            </a:r>
            <a:r>
              <a:rPr lang="en-US" sz="2200" dirty="0">
                <a:solidFill>
                  <a:prstClr val="black"/>
                </a:solidFill>
                <a:latin typeface="Calibri"/>
              </a:rPr>
              <a:t>) and label y(</a:t>
            </a:r>
            <a:r>
              <a:rPr lang="en-US" sz="2200" dirty="0" err="1">
                <a:solidFill>
                  <a:prstClr val="black"/>
                </a:solidFill>
                <a:latin typeface="Calibri"/>
              </a:rPr>
              <a:t>i</a:t>
            </a:r>
            <a:r>
              <a:rPr lang="en-US" sz="2200" dirty="0">
                <a:solidFill>
                  <a:prstClr val="black"/>
                </a:solidFill>
                <a:latin typeface="Calibri"/>
              </a:rPr>
              <a:t>)y(</a:t>
            </a:r>
            <a:r>
              <a:rPr lang="en-US" sz="2200" dirty="0" err="1">
                <a:solidFill>
                  <a:prstClr val="black"/>
                </a:solidFill>
                <a:latin typeface="Calibri"/>
              </a:rPr>
              <a:t>i</a:t>
            </a:r>
            <a:r>
              <a:rPr lang="en-US" sz="2200" dirty="0">
                <a:solidFill>
                  <a:prstClr val="black"/>
                </a:solidFill>
                <a:latin typeface="Calibri"/>
              </a:rPr>
              <a:t>) is θ=θ−η.∇</a:t>
            </a:r>
            <a:r>
              <a:rPr lang="en-US" sz="2200" dirty="0" err="1">
                <a:solidFill>
                  <a:prstClr val="black"/>
                </a:solidFill>
                <a:latin typeface="Calibri"/>
              </a:rPr>
              <a:t>θJ</a:t>
            </a:r>
            <a:r>
              <a:rPr lang="en-US" sz="2200" dirty="0">
                <a:solidFill>
                  <a:prstClr val="black"/>
                </a:solidFill>
                <a:latin typeface="Calibri"/>
              </a:rPr>
              <a:t>(</a:t>
            </a:r>
            <a:r>
              <a:rPr lang="en-US" sz="2200" dirty="0" err="1">
                <a:solidFill>
                  <a:prstClr val="black"/>
                </a:solidFill>
                <a:latin typeface="Calibri"/>
              </a:rPr>
              <a:t>θ;x</a:t>
            </a:r>
            <a:r>
              <a:rPr lang="en-US" sz="2200" dirty="0">
                <a:solidFill>
                  <a:prstClr val="black"/>
                </a:solidFill>
                <a:latin typeface="Calibri"/>
              </a:rPr>
              <a:t>(</a:t>
            </a:r>
            <a:r>
              <a:rPr lang="en-US" sz="2200" dirty="0" err="1">
                <a:solidFill>
                  <a:prstClr val="black"/>
                </a:solidFill>
                <a:latin typeface="Calibri"/>
              </a:rPr>
              <a:t>i</a:t>
            </a:r>
            <a:r>
              <a:rPr lang="en-US" sz="2200" dirty="0">
                <a:solidFill>
                  <a:prstClr val="black"/>
                </a:solidFill>
                <a:latin typeface="Calibri"/>
              </a:rPr>
              <a:t>);y(</a:t>
            </a:r>
            <a:r>
              <a:rPr lang="en-US" sz="2200" dirty="0" err="1">
                <a:solidFill>
                  <a:prstClr val="black"/>
                </a:solidFill>
                <a:latin typeface="Calibri"/>
              </a:rPr>
              <a:t>i</a:t>
            </a:r>
            <a:r>
              <a:rPr lang="en-US" sz="2200" dirty="0">
                <a:solidFill>
                  <a:prstClr val="black"/>
                </a:solidFill>
                <a:latin typeface="Calibri"/>
              </a:rPr>
              <a:t>))</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It does away with this redundancy by performing one update at a time. It is therefore usually much faster and can also be used to learn online.</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It performs frequent updates with a high variance that cause the objective function to fluctuate heavily. </a:t>
            </a:r>
          </a:p>
          <a:p>
            <a:pPr>
              <a:lnSpc>
                <a:spcPct val="90000"/>
              </a:lnSpc>
              <a:spcBef>
                <a:spcPts val="1000"/>
              </a:spcBef>
            </a:pPr>
            <a:r>
              <a:rPr lang="en-US" sz="2400" b="1" dirty="0">
                <a:solidFill>
                  <a:prstClr val="black"/>
                </a:solidFill>
                <a:latin typeface="Calibri"/>
              </a:rPr>
              <a:t>Pros and Cons</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Some advantages are that the frequent updates allow us to have a pretty detailed rate of improvement. It is faster than Batch Gradient descent as it does not train the whole dataset. </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Disadvantages are that the frequent updates, however, are more computationally expensive than the batch gradient descent approach. Additionally, the frequency of those updates can result in noisy gradients, which may cause the error rate to jump around instead of slowly decreasing.</a:t>
            </a:r>
          </a:p>
        </p:txBody>
      </p:sp>
    </p:spTree>
    <p:extLst>
      <p:ext uri="{BB962C8B-B14F-4D97-AF65-F5344CB8AC3E}">
        <p14:creationId xmlns:p14="http://schemas.microsoft.com/office/powerpoint/2010/main" val="325835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49902"/>
            <a:ext cx="9585050" cy="1107996"/>
          </a:xfrm>
        </p:spPr>
        <p:txBody>
          <a:bodyPr/>
          <a:lstStyle/>
          <a:p>
            <a:r>
              <a:rPr lang="de-DE" sz="4000" dirty="0"/>
              <a:t>Mini Batch Stochastic Gradient Descent </a:t>
            </a:r>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8</a:t>
            </a:fld>
            <a:endParaRPr lang="de-DE">
              <a:solidFill>
                <a:prstClr val="black"/>
              </a:solidFill>
            </a:endParaRPr>
          </a:p>
        </p:txBody>
      </p:sp>
      <p:sp>
        <p:nvSpPr>
          <p:cNvPr id="7" name="Rectangle 6"/>
          <p:cNvSpPr/>
          <p:nvPr/>
        </p:nvSpPr>
        <p:spPr>
          <a:xfrm>
            <a:off x="104930" y="1556454"/>
            <a:ext cx="12087069" cy="5127558"/>
          </a:xfrm>
          <a:prstGeom prst="rect">
            <a:avLst/>
          </a:prstGeom>
        </p:spPr>
        <p:txBody>
          <a:bodyPr wrap="square">
            <a:spAutoFit/>
          </a:bodyPr>
          <a:lstStyle/>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Mini-batch gradient descent finally takes the best of both Batch and Stochastic and performs an update for every mini-batch of </a:t>
            </a:r>
            <a:r>
              <a:rPr lang="en-US" sz="2200" dirty="0" err="1">
                <a:solidFill>
                  <a:prstClr val="black"/>
                </a:solidFill>
                <a:latin typeface="Calibri"/>
              </a:rPr>
              <a:t>nn</a:t>
            </a:r>
            <a:r>
              <a:rPr lang="en-US" sz="2200" dirty="0">
                <a:solidFill>
                  <a:prstClr val="black"/>
                </a:solidFill>
                <a:latin typeface="Calibri"/>
              </a:rPr>
              <a:t> training </a:t>
            </a:r>
            <a:r>
              <a:rPr lang="en-US" sz="2200" dirty="0" err="1">
                <a:solidFill>
                  <a:prstClr val="black"/>
                </a:solidFill>
                <a:latin typeface="Calibri"/>
              </a:rPr>
              <a:t>examples:θ</a:t>
            </a:r>
            <a:r>
              <a:rPr lang="en-US" sz="2200" dirty="0">
                <a:solidFill>
                  <a:prstClr val="black"/>
                </a:solidFill>
                <a:latin typeface="Calibri"/>
              </a:rPr>
              <a:t>=θ−η⋅∇</a:t>
            </a:r>
            <a:r>
              <a:rPr lang="en-US" sz="2200" dirty="0" err="1">
                <a:solidFill>
                  <a:prstClr val="black"/>
                </a:solidFill>
                <a:latin typeface="Calibri"/>
              </a:rPr>
              <a:t>θJ</a:t>
            </a:r>
            <a:r>
              <a:rPr lang="en-US" sz="2200" dirty="0">
                <a:solidFill>
                  <a:prstClr val="black"/>
                </a:solidFill>
                <a:latin typeface="Calibri"/>
              </a:rPr>
              <a:t>(</a:t>
            </a:r>
            <a:r>
              <a:rPr lang="en-US" sz="2200" dirty="0" err="1">
                <a:solidFill>
                  <a:prstClr val="black"/>
                </a:solidFill>
                <a:latin typeface="Calibri"/>
              </a:rPr>
              <a:t>θ;x</a:t>
            </a:r>
            <a:r>
              <a:rPr lang="en-US" sz="2200" dirty="0">
                <a:solidFill>
                  <a:prstClr val="black"/>
                </a:solidFill>
                <a:latin typeface="Calibri"/>
              </a:rPr>
              <a:t>(</a:t>
            </a:r>
            <a:r>
              <a:rPr lang="en-US" sz="2200" dirty="0" err="1">
                <a:solidFill>
                  <a:prstClr val="black"/>
                </a:solidFill>
                <a:latin typeface="Calibri"/>
              </a:rPr>
              <a:t>i:i+n</a:t>
            </a:r>
            <a:r>
              <a:rPr lang="en-US" sz="2200" dirty="0">
                <a:solidFill>
                  <a:prstClr val="black"/>
                </a:solidFill>
                <a:latin typeface="Calibri"/>
              </a:rPr>
              <a:t>);y(</a:t>
            </a:r>
            <a:r>
              <a:rPr lang="en-US" sz="2200" dirty="0" err="1">
                <a:solidFill>
                  <a:prstClr val="black"/>
                </a:solidFill>
                <a:latin typeface="Calibri"/>
              </a:rPr>
              <a:t>i:i+n</a:t>
            </a:r>
            <a:r>
              <a:rPr lang="en-US" sz="2200" dirty="0">
                <a:solidFill>
                  <a:prstClr val="black"/>
                </a:solidFill>
                <a:latin typeface="Calibri"/>
              </a:rPr>
              <a:t>))</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It reduces the variance of the parameter updates, which can lead to more stable convergence and can make use of highly optimized matrix optimizations common to state-of-the-art deep learning libraries that make computing the gradient </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A mini-batch very efficient. Common mini-batch sizes range between 50 and 256, but can vary for different applications. </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Mini-batch gradient descent is typically the algorithm of choice when training a neural network and the term SGD usually is employed also when mini-batches are used.</a:t>
            </a:r>
          </a:p>
          <a:p>
            <a:pPr>
              <a:lnSpc>
                <a:spcPct val="90000"/>
              </a:lnSpc>
              <a:spcBef>
                <a:spcPts val="1000"/>
              </a:spcBef>
            </a:pPr>
            <a:r>
              <a:rPr lang="en-US" sz="2400" b="1" dirty="0">
                <a:solidFill>
                  <a:prstClr val="black"/>
                </a:solidFill>
                <a:latin typeface="Calibri"/>
              </a:rPr>
              <a:t>Pros and Cons</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Advantage is that it creates a balance between the robustness of stochastic gradient descent and the efficiency of batch gradient descent. </a:t>
            </a:r>
          </a:p>
          <a:p>
            <a:pPr marL="457200" indent="-457200">
              <a:lnSpc>
                <a:spcPct val="90000"/>
              </a:lnSpc>
              <a:spcBef>
                <a:spcPts val="1000"/>
              </a:spcBef>
              <a:buFont typeface="Wingdings" panose="05000000000000000000" pitchFamily="2" charset="2"/>
              <a:buChar char="Ø"/>
            </a:pPr>
            <a:r>
              <a:rPr lang="en-US" sz="2200" dirty="0">
                <a:solidFill>
                  <a:prstClr val="black"/>
                </a:solidFill>
                <a:latin typeface="Calibri"/>
              </a:rPr>
              <a:t>Disadvantage - It follows a zigzag Path to reach the local minimum therefore it produces </a:t>
            </a:r>
            <a:r>
              <a:rPr lang="en-US" sz="2200" dirty="0" err="1">
                <a:solidFill>
                  <a:prstClr val="black"/>
                </a:solidFill>
                <a:latin typeface="Calibri"/>
              </a:rPr>
              <a:t>noisey</a:t>
            </a:r>
            <a:r>
              <a:rPr lang="en-US" sz="2200" dirty="0">
                <a:solidFill>
                  <a:prstClr val="black"/>
                </a:solidFill>
                <a:latin typeface="Calibri"/>
              </a:rPr>
              <a:t> gradients.</a:t>
            </a:r>
          </a:p>
        </p:txBody>
      </p:sp>
    </p:spTree>
    <p:extLst>
      <p:ext uri="{BB962C8B-B14F-4D97-AF65-F5344CB8AC3E}">
        <p14:creationId xmlns:p14="http://schemas.microsoft.com/office/powerpoint/2010/main" val="2465545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21C1BFC0-C612-4A89-BDA8-7C1B5C9546B4}"/>
              </a:ext>
            </a:extLst>
          </p:cNvPr>
          <p:cNvSpPr>
            <a:spLocks noGrp="1"/>
          </p:cNvSpPr>
          <p:nvPr>
            <p:ph type="title"/>
          </p:nvPr>
        </p:nvSpPr>
        <p:spPr>
          <a:xfrm>
            <a:off x="518320" y="119922"/>
            <a:ext cx="8056054" cy="443198"/>
          </a:xfrm>
        </p:spPr>
        <p:txBody>
          <a:bodyPr/>
          <a:lstStyle/>
          <a:p>
            <a:r>
              <a:rPr lang="en-US" sz="3200" dirty="0"/>
              <a:t>The problem of a fixed Learning Rate</a:t>
            </a:r>
            <a:endParaRPr lang="de-DE" sz="3200" dirty="0"/>
          </a:p>
        </p:txBody>
      </p:sp>
      <p:sp>
        <p:nvSpPr>
          <p:cNvPr id="2" name="Datumsplatzhalter 1">
            <a:extLst>
              <a:ext uri="{FF2B5EF4-FFF2-40B4-BE49-F238E27FC236}">
                <a16:creationId xmlns:a16="http://schemas.microsoft.com/office/drawing/2014/main" id="{9A6B29E5-8B02-425F-9788-8FBC2A0F3C7F}"/>
              </a:ext>
            </a:extLst>
          </p:cNvPr>
          <p:cNvSpPr>
            <a:spLocks noGrp="1"/>
          </p:cNvSpPr>
          <p:nvPr>
            <p:ph type="dt" sz="half" idx="10"/>
          </p:nvPr>
        </p:nvSpPr>
        <p:spPr/>
        <p:txBody>
          <a:bodyPr/>
          <a:lstStyle/>
          <a:p>
            <a:fld id="{4D8BC769-969B-4E5E-A867-9646E4FADB73}" type="datetime4">
              <a:rPr lang="de-DE" smtClean="0">
                <a:solidFill>
                  <a:prstClr val="black"/>
                </a:solidFill>
              </a:rPr>
              <a:pPr/>
              <a:t>24. Juli 2022</a:t>
            </a:fld>
            <a:endParaRPr lang="de-DE" dirty="0">
              <a:solidFill>
                <a:prstClr val="black"/>
              </a:solidFill>
            </a:endParaRPr>
          </a:p>
        </p:txBody>
      </p:sp>
      <p:sp>
        <p:nvSpPr>
          <p:cNvPr id="3" name="Fußzeilenplatzhalter 2">
            <a:extLst>
              <a:ext uri="{FF2B5EF4-FFF2-40B4-BE49-F238E27FC236}">
                <a16:creationId xmlns:a16="http://schemas.microsoft.com/office/drawing/2014/main" id="{FB9D5F03-0F29-40E2-8AF7-F83CFD275D33}"/>
              </a:ext>
            </a:extLst>
          </p:cNvPr>
          <p:cNvSpPr>
            <a:spLocks noGrp="1"/>
          </p:cNvSpPr>
          <p:nvPr>
            <p:ph type="ftr" sz="quarter" idx="11"/>
          </p:nvPr>
        </p:nvSpPr>
        <p:spPr/>
        <p:txBody>
          <a:bodyPr/>
          <a:lstStyle/>
          <a:p>
            <a:r>
              <a:rPr lang="de-DE">
                <a:solidFill>
                  <a:prstClr val="black"/>
                </a:solidFill>
              </a:rPr>
              <a:t>Naturwissenschaftliche Fakultät</a:t>
            </a:r>
            <a:endParaRPr lang="de-DE" dirty="0">
              <a:solidFill>
                <a:prstClr val="black"/>
              </a:solidFill>
            </a:endParaRPr>
          </a:p>
        </p:txBody>
      </p:sp>
      <p:sp>
        <p:nvSpPr>
          <p:cNvPr id="4" name="Foliennummernplatzhalter 3">
            <a:extLst>
              <a:ext uri="{FF2B5EF4-FFF2-40B4-BE49-F238E27FC236}">
                <a16:creationId xmlns:a16="http://schemas.microsoft.com/office/drawing/2014/main" id="{8B260341-2785-43BF-83A6-5621B740A67E}"/>
              </a:ext>
            </a:extLst>
          </p:cNvPr>
          <p:cNvSpPr>
            <a:spLocks noGrp="1"/>
          </p:cNvSpPr>
          <p:nvPr>
            <p:ph type="sldNum" sz="quarter" idx="12"/>
          </p:nvPr>
        </p:nvSpPr>
        <p:spPr/>
        <p:txBody>
          <a:bodyPr/>
          <a:lstStyle/>
          <a:p>
            <a:fld id="{D949F9DF-37BD-4CD6-BF49-65BA579E1D7A}" type="slidenum">
              <a:rPr lang="de-DE" smtClean="0">
                <a:solidFill>
                  <a:prstClr val="black"/>
                </a:solidFill>
              </a:rPr>
              <a:pPr/>
              <a:t>9</a:t>
            </a:fld>
            <a:endParaRPr lang="de-DE">
              <a:solidFill>
                <a:prstClr val="black"/>
              </a:solidFill>
            </a:endParaRPr>
          </a:p>
        </p:txBody>
      </p:sp>
      <p:sp>
        <p:nvSpPr>
          <p:cNvPr id="7" name="Rectangle 6"/>
          <p:cNvSpPr/>
          <p:nvPr/>
        </p:nvSpPr>
        <p:spPr>
          <a:xfrm>
            <a:off x="784485" y="1556454"/>
            <a:ext cx="10482462" cy="996170"/>
          </a:xfrm>
          <a:prstGeom prst="rect">
            <a:avLst/>
          </a:prstGeom>
        </p:spPr>
        <p:txBody>
          <a:bodyPr wrap="square">
            <a:spAutoFit/>
          </a:bodyPr>
          <a:lstStyle/>
          <a:p>
            <a:pPr>
              <a:lnSpc>
                <a:spcPct val="90000"/>
              </a:lnSpc>
              <a:spcBef>
                <a:spcPts val="1000"/>
              </a:spcBef>
            </a:pPr>
            <a:endParaRPr lang="en-US" sz="2800" dirty="0">
              <a:solidFill>
                <a:prstClr val="black"/>
              </a:solidFill>
              <a:latin typeface="Calibri"/>
            </a:endParaRPr>
          </a:p>
          <a:p>
            <a:pPr>
              <a:lnSpc>
                <a:spcPct val="90000"/>
              </a:lnSpc>
              <a:spcBef>
                <a:spcPts val="1000"/>
              </a:spcBef>
            </a:pPr>
            <a:endParaRPr lang="en-US" sz="2800" dirty="0">
              <a:solidFill>
                <a:prstClr val="black"/>
              </a:solidFill>
              <a:latin typeface="Calibri"/>
            </a:endParaRPr>
          </a:p>
        </p:txBody>
      </p:sp>
      <p:sp>
        <p:nvSpPr>
          <p:cNvPr id="5" name="Rectangle 4"/>
          <p:cNvSpPr/>
          <p:nvPr/>
        </p:nvSpPr>
        <p:spPr>
          <a:xfrm>
            <a:off x="665296" y="2552624"/>
            <a:ext cx="6096000" cy="1846659"/>
          </a:xfrm>
          <a:prstGeom prst="rect">
            <a:avLst/>
          </a:prstGeom>
        </p:spPr>
        <p:txBody>
          <a:bodyPr>
            <a:spAutoFit/>
          </a:bodyPr>
          <a:lstStyle/>
          <a:p>
            <a:r>
              <a:rPr lang="en-US" sz="2400" dirty="0"/>
              <a:t>While a learning rate that is to large can hinder convergence and cause the loss function to fluctuate around the minimum or even to diverge.</a:t>
            </a:r>
          </a:p>
          <a:p>
            <a:endParaRPr lang="en-US" dirty="0"/>
          </a:p>
        </p:txBody>
      </p:sp>
      <p:pic>
        <p:nvPicPr>
          <p:cNvPr id="6" name="Picture 5"/>
          <p:cNvPicPr>
            <a:picLocks noChangeAspect="1"/>
          </p:cNvPicPr>
          <p:nvPr/>
        </p:nvPicPr>
        <p:blipFill>
          <a:blip r:embed="rId2"/>
          <a:stretch>
            <a:fillRect/>
          </a:stretch>
        </p:blipFill>
        <p:spPr>
          <a:xfrm>
            <a:off x="7045377" y="1556454"/>
            <a:ext cx="4505651" cy="3899966"/>
          </a:xfrm>
          <a:prstGeom prst="rect">
            <a:avLst/>
          </a:prstGeom>
        </p:spPr>
      </p:pic>
    </p:spTree>
    <p:extLst>
      <p:ext uri="{BB962C8B-B14F-4D97-AF65-F5344CB8AC3E}">
        <p14:creationId xmlns:p14="http://schemas.microsoft.com/office/powerpoint/2010/main" val="4092797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U - Naturwissenschaftliche Fakultät">
  <a:themeElements>
    <a:clrScheme name="FAU - Grün">
      <a:dk1>
        <a:sysClr val="windowText" lastClr="000000"/>
      </a:dk1>
      <a:lt1>
        <a:srgbClr val="FFFFFF"/>
      </a:lt1>
      <a:dk2>
        <a:srgbClr val="7BB725"/>
      </a:dk2>
      <a:lt2>
        <a:srgbClr val="FFFFFF"/>
      </a:lt2>
      <a:accent1>
        <a:srgbClr val="7F7F7F"/>
      </a:accent1>
      <a:accent2>
        <a:srgbClr val="14462D"/>
      </a:accent2>
      <a:accent3>
        <a:srgbClr val="266141"/>
      </a:accent3>
      <a:accent4>
        <a:srgbClr val="7BB725"/>
      </a:accent4>
      <a:accent5>
        <a:srgbClr val="B0CCBF"/>
      </a:accent5>
      <a:accent6>
        <a:srgbClr val="C7C7C7"/>
      </a:accent6>
      <a:hlink>
        <a:srgbClr val="266141"/>
      </a:hlink>
      <a:folHlink>
        <a:srgbClr val="000000"/>
      </a:folHlink>
    </a:clrScheme>
    <a:fontScheme name="FA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lIns="180000" tIns="180000" rIns="180000" bIns="180000" rtlCol="0" anchor="ctr"/>
      <a:lstStyle>
        <a:def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defRPr kumimoji="0" sz="1600" b="0" i="0" u="none" strike="noStrike" kern="1200" cap="none" spc="0" normalizeH="0" baseline="0" noProof="0" dirty="0" smtClean="0">
            <a:ln>
              <a:noFill/>
            </a:ln>
            <a:solidFill>
              <a:schemeClr val="tx1"/>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Arial"/>
            <a:ea typeface="+mn-ea"/>
            <a:cs typeface="+mn-cs"/>
          </a:defRPr>
        </a:defPPr>
      </a:lstStyle>
    </a:txDef>
  </a:objectDefaults>
  <a:extraClrSchemeLst/>
  <a:extLst>
    <a:ext uri="{05A4C25C-085E-4340-85A3-A5531E510DB2}">
      <thm15:themeFamily xmlns:thm15="http://schemas.microsoft.com/office/thememl/2012/main" name="PP-Master-FAU_Nat_16zu10.potx" id="{BDCD62AC-99B1-4B89-982A-4977A802A7E3}" vid="{8E6F5F6E-3FA5-485B-92E4-BABD13BE1B92}"/>
    </a:ext>
  </a:extLst>
</a:theme>
</file>

<file path=docProps/app.xml><?xml version="1.0" encoding="utf-8"?>
<Properties xmlns="http://schemas.openxmlformats.org/officeDocument/2006/extended-properties" xmlns:vt="http://schemas.openxmlformats.org/officeDocument/2006/docPropsVTypes">
  <TotalTime>500</TotalTime>
  <Words>2518</Words>
  <Application>Microsoft Office PowerPoint</Application>
  <PresentationFormat>Widescreen</PresentationFormat>
  <Paragraphs>480</Paragraphs>
  <Slides>49</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Wingdings</vt:lpstr>
      <vt:lpstr>Cambria Math</vt:lpstr>
      <vt:lpstr>Calibri</vt:lpstr>
      <vt:lpstr>Courier New</vt:lpstr>
      <vt:lpstr>Arial</vt:lpstr>
      <vt:lpstr>Symbol</vt:lpstr>
      <vt:lpstr>Calibri Light</vt:lpstr>
      <vt:lpstr>Bodoni MT</vt:lpstr>
      <vt:lpstr>Office Theme</vt:lpstr>
      <vt:lpstr>FAU - Naturwissenschaftliche Fakultät</vt:lpstr>
      <vt:lpstr>PowerPoint Presentation</vt:lpstr>
      <vt:lpstr>CML: Control, Machine Learning and Numerics</vt:lpstr>
      <vt:lpstr>Group Members </vt:lpstr>
      <vt:lpstr>Introduction</vt:lpstr>
      <vt:lpstr>Previous Methods Contents</vt:lpstr>
      <vt:lpstr>Batch Gradient Descent </vt:lpstr>
      <vt:lpstr>Stochastic Gradient Descent </vt:lpstr>
      <vt:lpstr>Mini Batch Stochastic Gradient Descent </vt:lpstr>
      <vt:lpstr>The problem of a fixed Learning Rate</vt:lpstr>
      <vt:lpstr>The problem of a fixed Learning Rate</vt:lpstr>
      <vt:lpstr>The Application of Learning Rate Decay</vt:lpstr>
      <vt:lpstr>Gradient Descent with Momentum</vt:lpstr>
      <vt:lpstr>Nesterov Momentum</vt:lpstr>
      <vt:lpstr>Adagrad</vt:lpstr>
      <vt:lpstr>Adagrad</vt:lpstr>
      <vt:lpstr>Adagrad</vt:lpstr>
      <vt:lpstr>Adagrad Algorithms</vt:lpstr>
      <vt:lpstr>Adagrad </vt:lpstr>
      <vt:lpstr>Adagrad </vt:lpstr>
      <vt:lpstr>AdaDelta</vt:lpstr>
      <vt:lpstr>AdaDelta</vt:lpstr>
      <vt:lpstr>AdaDelta</vt:lpstr>
      <vt:lpstr>AdaDelta</vt:lpstr>
      <vt:lpstr>RMSPROP</vt:lpstr>
      <vt:lpstr>RMSPROP</vt:lpstr>
      <vt:lpstr>RMSprop</vt:lpstr>
      <vt:lpstr>Adaptive Moment Estimation </vt:lpstr>
      <vt:lpstr>The Algorithm</vt:lpstr>
      <vt:lpstr>Experimental Results</vt:lpstr>
      <vt:lpstr>Adam and its effectiveness</vt:lpstr>
      <vt:lpstr>What is Adam Optimization Algorithm?</vt:lpstr>
      <vt:lpstr>Steps for Adam Optimization Algorithm.</vt:lpstr>
      <vt:lpstr>Steps for Adam Optimization Algorithm</vt:lpstr>
      <vt:lpstr>Steps for Adam Optimization Algorithm</vt:lpstr>
      <vt:lpstr>AMSGrad Contents</vt:lpstr>
      <vt:lpstr>What is AMSGrad?</vt:lpstr>
      <vt:lpstr>Steps for AMSGrad Optimization Algorithm </vt:lpstr>
      <vt:lpstr>Algorithm for different variable functions with examples.</vt:lpstr>
      <vt:lpstr>Algorithm</vt:lpstr>
      <vt:lpstr>AMSGrad in multi-variable function :</vt:lpstr>
      <vt:lpstr>Algorithm</vt:lpstr>
      <vt:lpstr>Other Algorithms</vt:lpstr>
      <vt:lpstr>Our experiment results</vt:lpstr>
      <vt:lpstr>Summary</vt:lpstr>
      <vt:lpstr>Our Recommendations for Optimizers </vt:lpstr>
      <vt:lpstr>Hypothesis of automation of the Optimizer parameters</vt:lpstr>
      <vt:lpstr>Conclusion</vt:lpstr>
      <vt:lpstr>Contribution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short review of Gradient Descent Algorithms</dc:title>
  <dc:creator>I</dc:creator>
  <cp:lastModifiedBy>Orko Dutta</cp:lastModifiedBy>
  <cp:revision>71</cp:revision>
  <dcterms:created xsi:type="dcterms:W3CDTF">2022-07-19T13:16:00Z</dcterms:created>
  <dcterms:modified xsi:type="dcterms:W3CDTF">2022-07-24T15:06:21Z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1033-4.1.0.7501</vt:lpwstr>
  </property>
</Properties>
</file>